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5" r:id="rId1"/>
  </p:sldMasterIdLst>
  <p:notesMasterIdLst>
    <p:notesMasterId r:id="rId70"/>
  </p:notesMasterIdLst>
  <p:handoutMasterIdLst>
    <p:handoutMasterId r:id="rId71"/>
  </p:handoutMasterIdLst>
  <p:sldIdLst>
    <p:sldId id="256" r:id="rId2"/>
    <p:sldId id="257" r:id="rId3"/>
    <p:sldId id="324" r:id="rId4"/>
    <p:sldId id="278" r:id="rId5"/>
    <p:sldId id="275" r:id="rId6"/>
    <p:sldId id="261" r:id="rId7"/>
    <p:sldId id="265" r:id="rId8"/>
    <p:sldId id="267" r:id="rId9"/>
    <p:sldId id="268" r:id="rId10"/>
    <p:sldId id="269" r:id="rId11"/>
    <p:sldId id="270" r:id="rId12"/>
    <p:sldId id="266" r:id="rId13"/>
    <p:sldId id="262" r:id="rId14"/>
    <p:sldId id="272" r:id="rId15"/>
    <p:sldId id="260" r:id="rId16"/>
    <p:sldId id="264" r:id="rId17"/>
    <p:sldId id="273" r:id="rId18"/>
    <p:sldId id="274" r:id="rId19"/>
    <p:sldId id="276" r:id="rId20"/>
    <p:sldId id="328" r:id="rId21"/>
    <p:sldId id="326" r:id="rId22"/>
    <p:sldId id="327" r:id="rId23"/>
    <p:sldId id="284" r:id="rId24"/>
    <p:sldId id="285" r:id="rId25"/>
    <p:sldId id="281" r:id="rId26"/>
    <p:sldId id="282" r:id="rId27"/>
    <p:sldId id="283" r:id="rId28"/>
    <p:sldId id="280" r:id="rId29"/>
    <p:sldId id="287" r:id="rId30"/>
    <p:sldId id="288" r:id="rId31"/>
    <p:sldId id="289" r:id="rId32"/>
    <p:sldId id="293" r:id="rId33"/>
    <p:sldId id="294" r:id="rId34"/>
    <p:sldId id="290" r:id="rId35"/>
    <p:sldId id="291" r:id="rId36"/>
    <p:sldId id="292" r:id="rId37"/>
    <p:sldId id="295" r:id="rId38"/>
    <p:sldId id="297" r:id="rId39"/>
    <p:sldId id="298" r:id="rId40"/>
    <p:sldId id="299" r:id="rId41"/>
    <p:sldId id="296" r:id="rId42"/>
    <p:sldId id="300" r:id="rId43"/>
    <p:sldId id="301" r:id="rId44"/>
    <p:sldId id="302" r:id="rId45"/>
    <p:sldId id="303" r:id="rId46"/>
    <p:sldId id="305" r:id="rId47"/>
    <p:sldId id="306" r:id="rId48"/>
    <p:sldId id="307" r:id="rId49"/>
    <p:sldId id="304" r:id="rId50"/>
    <p:sldId id="308" r:id="rId51"/>
    <p:sldId id="309" r:id="rId52"/>
    <p:sldId id="310" r:id="rId53"/>
    <p:sldId id="320" r:id="rId54"/>
    <p:sldId id="321" r:id="rId55"/>
    <p:sldId id="322" r:id="rId56"/>
    <p:sldId id="323" r:id="rId57"/>
    <p:sldId id="311" r:id="rId58"/>
    <p:sldId id="316" r:id="rId59"/>
    <p:sldId id="312" r:id="rId60"/>
    <p:sldId id="313" r:id="rId61"/>
    <p:sldId id="314" r:id="rId62"/>
    <p:sldId id="315" r:id="rId63"/>
    <p:sldId id="317" r:id="rId64"/>
    <p:sldId id="318" r:id="rId65"/>
    <p:sldId id="319" r:id="rId66"/>
    <p:sldId id="286" r:id="rId67"/>
    <p:sldId id="277" r:id="rId68"/>
    <p:sldId id="279" r:id="rId69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FBFD3"/>
    <a:srgbClr val="C0BED4"/>
    <a:srgbClr val="BFD5BD"/>
    <a:srgbClr val="333399"/>
    <a:srgbClr val="BCD6D3"/>
    <a:srgbClr val="BCCFD6"/>
    <a:srgbClr val="D6E1B1"/>
    <a:srgbClr val="C3D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7248" autoAdjust="0"/>
  </p:normalViewPr>
  <p:slideViewPr>
    <p:cSldViewPr snapToGrid="0" snapToObjects="1" showGuides="1">
      <p:cViewPr varScale="1">
        <p:scale>
          <a:sx n="79" d="100"/>
          <a:sy n="79" d="100"/>
        </p:scale>
        <p:origin x="1637" y="77"/>
      </p:cViewPr>
      <p:guideLst>
        <p:guide orient="horz"/>
        <p:guide pos="2880"/>
        <p:guide pos="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napToObjects="1" showGuides="1">
      <p:cViewPr>
        <p:scale>
          <a:sx n="100" d="100"/>
          <a:sy n="100" d="100"/>
        </p:scale>
        <p:origin x="1157" y="-811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6F29BFC4-634C-47D7-AF53-BABE3902A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379E618C-E705-4CD1-A19E-8805265262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1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09036463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Rest Camping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1.02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13" Type="http://schemas.openxmlformats.org/officeDocument/2006/relationships/slide" Target="slide34.xml"/><Relationship Id="rId18" Type="http://schemas.openxmlformats.org/officeDocument/2006/relationships/slide" Target="slide38.xml"/><Relationship Id="rId26" Type="http://schemas.openxmlformats.org/officeDocument/2006/relationships/slide" Target="slide46.xml"/><Relationship Id="rId3" Type="http://schemas.openxmlformats.org/officeDocument/2006/relationships/slide" Target="slide24.xml"/><Relationship Id="rId21" Type="http://schemas.openxmlformats.org/officeDocument/2006/relationships/slide" Target="slide41.xml"/><Relationship Id="rId7" Type="http://schemas.openxmlformats.org/officeDocument/2006/relationships/slide" Target="slide28.xml"/><Relationship Id="rId12" Type="http://schemas.openxmlformats.org/officeDocument/2006/relationships/slide" Target="slide33.xml"/><Relationship Id="rId17" Type="http://schemas.openxmlformats.org/officeDocument/2006/relationships/slide" Target="slide37.xml"/><Relationship Id="rId25" Type="http://schemas.openxmlformats.org/officeDocument/2006/relationships/slide" Target="slide45.xml"/><Relationship Id="rId2" Type="http://schemas.openxmlformats.org/officeDocument/2006/relationships/slide" Target="slide23.xml"/><Relationship Id="rId16" Type="http://schemas.openxmlformats.org/officeDocument/2006/relationships/image" Target="../media/image2.png"/><Relationship Id="rId20" Type="http://schemas.openxmlformats.org/officeDocument/2006/relationships/slide" Target="slide40.xml"/><Relationship Id="rId29" Type="http://schemas.openxmlformats.org/officeDocument/2006/relationships/slide" Target="slide4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7.xml"/><Relationship Id="rId11" Type="http://schemas.openxmlformats.org/officeDocument/2006/relationships/slide" Target="slide32.xml"/><Relationship Id="rId24" Type="http://schemas.openxmlformats.org/officeDocument/2006/relationships/slide" Target="slide44.xml"/><Relationship Id="rId5" Type="http://schemas.openxmlformats.org/officeDocument/2006/relationships/slide" Target="slide26.xml"/><Relationship Id="rId15" Type="http://schemas.openxmlformats.org/officeDocument/2006/relationships/slide" Target="slide36.xml"/><Relationship Id="rId23" Type="http://schemas.openxmlformats.org/officeDocument/2006/relationships/slide" Target="slide43.xml"/><Relationship Id="rId28" Type="http://schemas.openxmlformats.org/officeDocument/2006/relationships/slide" Target="slide48.xml"/><Relationship Id="rId10" Type="http://schemas.openxmlformats.org/officeDocument/2006/relationships/slide" Target="slide31.xml"/><Relationship Id="rId19" Type="http://schemas.openxmlformats.org/officeDocument/2006/relationships/slide" Target="slide39.xml"/><Relationship Id="rId4" Type="http://schemas.openxmlformats.org/officeDocument/2006/relationships/slide" Target="slide25.xml"/><Relationship Id="rId9" Type="http://schemas.openxmlformats.org/officeDocument/2006/relationships/slide" Target="slide30.xml"/><Relationship Id="rId14" Type="http://schemas.openxmlformats.org/officeDocument/2006/relationships/slide" Target="slide35.xml"/><Relationship Id="rId22" Type="http://schemas.openxmlformats.org/officeDocument/2006/relationships/slide" Target="slide42.xml"/><Relationship Id="rId27" Type="http://schemas.openxmlformats.org/officeDocument/2006/relationships/slide" Target="slide47.xml"/><Relationship Id="rId30" Type="http://schemas.openxmlformats.org/officeDocument/2006/relationships/slide" Target="slide5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13" Type="http://schemas.openxmlformats.org/officeDocument/2006/relationships/slide" Target="slide62.xml"/><Relationship Id="rId18" Type="http://schemas.openxmlformats.org/officeDocument/2006/relationships/slide" Target="slide66.xml"/><Relationship Id="rId3" Type="http://schemas.openxmlformats.org/officeDocument/2006/relationships/slide" Target="slide52.xml"/><Relationship Id="rId7" Type="http://schemas.openxmlformats.org/officeDocument/2006/relationships/slide" Target="slide56.xml"/><Relationship Id="rId12" Type="http://schemas.openxmlformats.org/officeDocument/2006/relationships/slide" Target="slide61.xml"/><Relationship Id="rId17" Type="http://schemas.openxmlformats.org/officeDocument/2006/relationships/slide" Target="slide65.xml"/><Relationship Id="rId2" Type="http://schemas.openxmlformats.org/officeDocument/2006/relationships/slide" Target="slide51.xml"/><Relationship Id="rId16" Type="http://schemas.openxmlformats.org/officeDocument/2006/relationships/image" Target="../media/image2.png"/><Relationship Id="rId20" Type="http://schemas.openxmlformats.org/officeDocument/2006/relationships/slide" Target="slide6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5.xml"/><Relationship Id="rId11" Type="http://schemas.openxmlformats.org/officeDocument/2006/relationships/slide" Target="slide60.xml"/><Relationship Id="rId5" Type="http://schemas.openxmlformats.org/officeDocument/2006/relationships/slide" Target="slide54.xml"/><Relationship Id="rId15" Type="http://schemas.openxmlformats.org/officeDocument/2006/relationships/slide" Target="slide64.xml"/><Relationship Id="rId10" Type="http://schemas.openxmlformats.org/officeDocument/2006/relationships/slide" Target="slide59.xml"/><Relationship Id="rId19" Type="http://schemas.openxmlformats.org/officeDocument/2006/relationships/slide" Target="slide67.xml"/><Relationship Id="rId4" Type="http://schemas.openxmlformats.org/officeDocument/2006/relationships/slide" Target="slide53.xml"/><Relationship Id="rId9" Type="http://schemas.openxmlformats.org/officeDocument/2006/relationships/slide" Target="slide58.xml"/><Relationship Id="rId14" Type="http://schemas.openxmlformats.org/officeDocument/2006/relationships/slide" Target="slide6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5.xml"/><Relationship Id="rId18" Type="http://schemas.openxmlformats.org/officeDocument/2006/relationships/slide" Target="slide20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12" Type="http://schemas.openxmlformats.org/officeDocument/2006/relationships/slide" Target="slide14.xml"/><Relationship Id="rId17" Type="http://schemas.openxmlformats.org/officeDocument/2006/relationships/slide" Target="slide19.xml"/><Relationship Id="rId2" Type="http://schemas.openxmlformats.org/officeDocument/2006/relationships/slide" Target="slide4.xml"/><Relationship Id="rId16" Type="http://schemas.openxmlformats.org/officeDocument/2006/relationships/slide" Target="slide1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8.xml"/><Relationship Id="rId11" Type="http://schemas.openxmlformats.org/officeDocument/2006/relationships/slide" Target="slide13.xml"/><Relationship Id="rId5" Type="http://schemas.openxmlformats.org/officeDocument/2006/relationships/slide" Target="slide7.xml"/><Relationship Id="rId15" Type="http://schemas.openxmlformats.org/officeDocument/2006/relationships/slide" Target="slide17.xml"/><Relationship Id="rId10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slide" Target="slide11.xml"/><Relationship Id="rId14" Type="http://schemas.openxmlformats.org/officeDocument/2006/relationships/slide" Target="slide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6038" y="437284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/>
              <a:t>독강조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8DAB93-390C-4D17-81F0-05A4E7944437}"/>
              </a:ext>
            </a:extLst>
          </p:cNvPr>
          <p:cNvSpPr txBox="1"/>
          <p:nvPr/>
        </p:nvSpPr>
        <p:spPr>
          <a:xfrm>
            <a:off x="200025" y="931659"/>
            <a:ext cx="3055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 </a:t>
            </a:r>
            <a:r>
              <a:rPr lang="en-US" altLang="ko-KR" dirty="0"/>
              <a:t>- </a:t>
            </a:r>
            <a:r>
              <a:rPr lang="ko-KR" altLang="en-US" dirty="0"/>
              <a:t>주변 맛집</a:t>
            </a:r>
            <a:endParaRPr lang="en-US" altLang="ko-KR" dirty="0"/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EA335A53-C4EC-4C0F-90EC-26F61FF23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77F735-30A1-4707-869F-BBECA68B4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69" y="2669825"/>
            <a:ext cx="8445461" cy="1771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5BF36-748F-4DFC-81CA-58C6983790DD}"/>
              </a:ext>
            </a:extLst>
          </p:cNvPr>
          <p:cNvSpPr txBox="1"/>
          <p:nvPr/>
        </p:nvSpPr>
        <p:spPr>
          <a:xfrm>
            <a:off x="3205806" y="4441048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RestaurantImageInfoMapper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F6360D-5BFA-419B-B5A4-F97E4340BADE}"/>
              </a:ext>
            </a:extLst>
          </p:cNvPr>
          <p:cNvSpPr txBox="1"/>
          <p:nvPr/>
        </p:nvSpPr>
        <p:spPr>
          <a:xfrm>
            <a:off x="2894256" y="2269715"/>
            <a:ext cx="1034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↑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489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08B539-0EA1-414E-ABE3-EAA636E3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92" y="2728494"/>
            <a:ext cx="7748016" cy="1401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8DAB93-390C-4D17-81F0-05A4E7944437}"/>
              </a:ext>
            </a:extLst>
          </p:cNvPr>
          <p:cNvSpPr txBox="1"/>
          <p:nvPr/>
        </p:nvSpPr>
        <p:spPr>
          <a:xfrm>
            <a:off x="200025" y="931659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 </a:t>
            </a:r>
            <a:r>
              <a:rPr lang="en-US" altLang="ko-KR" dirty="0"/>
              <a:t>- </a:t>
            </a:r>
            <a:r>
              <a:rPr lang="ko-KR" altLang="en-US" dirty="0"/>
              <a:t>주변 관광지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F6360D-5BFA-419B-B5A4-F97E4340BADE}"/>
              </a:ext>
            </a:extLst>
          </p:cNvPr>
          <p:cNvSpPr txBox="1"/>
          <p:nvPr/>
        </p:nvSpPr>
        <p:spPr>
          <a:xfrm>
            <a:off x="3918684" y="2306391"/>
            <a:ext cx="1034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↑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ct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5BF36-748F-4DFC-81CA-58C6983790DD}"/>
              </a:ext>
            </a:extLst>
          </p:cNvPr>
          <p:cNvSpPr txBox="1"/>
          <p:nvPr/>
        </p:nvSpPr>
        <p:spPr>
          <a:xfrm>
            <a:off x="3381677" y="4151498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TouristImageInfoMapper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3C6E8C31-917E-4594-8B31-0AA933AF4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655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 </a:t>
            </a:r>
            <a:r>
              <a:rPr lang="en-US" altLang="ko-KR" dirty="0"/>
              <a:t>- </a:t>
            </a:r>
            <a:r>
              <a:rPr lang="ko-KR" altLang="en-US" dirty="0"/>
              <a:t>이미지</a:t>
            </a:r>
            <a:endParaRPr lang="en-US" altLang="ko-KR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D73B8D75-39A3-4569-8406-3FF17873F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9418C9-1C35-4761-BA69-0406DCDFC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82" y="1781688"/>
            <a:ext cx="6757035" cy="382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02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71F984-708C-461D-B47F-94F024D8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66448"/>
            <a:ext cx="7886700" cy="3062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28761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 관련 클래스 </a:t>
            </a:r>
            <a:r>
              <a:rPr lang="en-US" altLang="ko-KR" dirty="0"/>
              <a:t>- </a:t>
            </a:r>
            <a:r>
              <a:rPr lang="ko-KR" altLang="en-US" dirty="0"/>
              <a:t>요청</a:t>
            </a:r>
            <a:r>
              <a:rPr lang="en-US" altLang="ko-KR" dirty="0"/>
              <a:t>,</a:t>
            </a:r>
            <a:r>
              <a:rPr lang="ko-KR" altLang="en-US" dirty="0"/>
              <a:t>승인</a:t>
            </a:r>
            <a:r>
              <a:rPr lang="en-US" altLang="ko-KR" dirty="0"/>
              <a:t>/</a:t>
            </a:r>
            <a:r>
              <a:rPr lang="ko-KR" altLang="en-US" dirty="0"/>
              <a:t>거부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0538C-C5E5-4A24-A90A-C3E0A84212A2}"/>
              </a:ext>
            </a:extLst>
          </p:cNvPr>
          <p:cNvSpPr txBox="1"/>
          <p:nvPr/>
        </p:nvSpPr>
        <p:spPr>
          <a:xfrm>
            <a:off x="6073175" y="1882625"/>
            <a:ext cx="1518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CardPaymentService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86E1D-E8FC-4698-BED3-45FF34542642}"/>
              </a:ext>
            </a:extLst>
          </p:cNvPr>
          <p:cNvSpPr txBox="1"/>
          <p:nvPr/>
        </p:nvSpPr>
        <p:spPr>
          <a:xfrm>
            <a:off x="7188573" y="3487271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UserMapper</a:t>
            </a:r>
            <a:r>
              <a:rPr lang="en-US" altLang="ko-KR" sz="1000" dirty="0">
                <a:solidFill>
                  <a:srgbClr val="0070C0"/>
                </a:solidFill>
                <a:latin typeface="Arial Nova" panose="020B0504020202020204" pitchFamily="34" charset="0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→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ReservationMapper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 →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1E5F1-33CC-46D2-A25D-152A390E4683}"/>
              </a:ext>
            </a:extLst>
          </p:cNvPr>
          <p:cNvSpPr txBox="1"/>
          <p:nvPr/>
        </p:nvSpPr>
        <p:spPr>
          <a:xfrm>
            <a:off x="1103035" y="4481271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RoomService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ct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  <p:sp>
        <p:nvSpPr>
          <p:cNvPr id="11" name="바닥글 개체 틀 3">
            <a:extLst>
              <a:ext uri="{FF2B5EF4-FFF2-40B4-BE49-F238E27FC236}">
                <a16:creationId xmlns:a16="http://schemas.microsoft.com/office/drawing/2014/main" id="{0E8991EB-38C3-47F6-9027-54C8119D3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B33B7-65D8-40B7-998A-7E941B43987D}"/>
              </a:ext>
            </a:extLst>
          </p:cNvPr>
          <p:cNvSpPr txBox="1"/>
          <p:nvPr/>
        </p:nvSpPr>
        <p:spPr>
          <a:xfrm>
            <a:off x="4069115" y="1882624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CardPaymentUtil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41D4B-223A-4160-A3D2-8F19249B3073}"/>
              </a:ext>
            </a:extLst>
          </p:cNvPr>
          <p:cNvSpPr txBox="1"/>
          <p:nvPr/>
        </p:nvSpPr>
        <p:spPr>
          <a:xfrm>
            <a:off x="822995" y="1882625"/>
            <a:ext cx="1518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CardPaymentService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6E9D27-04B9-4A52-9989-7DCFF52921D6}"/>
              </a:ext>
            </a:extLst>
          </p:cNvPr>
          <p:cNvSpPr txBox="1"/>
          <p:nvPr/>
        </p:nvSpPr>
        <p:spPr>
          <a:xfrm>
            <a:off x="309753" y="3887381"/>
            <a:ext cx="11913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← </a:t>
            </a:r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MealKitService</a:t>
            </a:r>
            <a:endParaRPr lang="ko-KR" altLang="en-US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A0333-B73E-4B05-AE50-CC8419E015A9}"/>
              </a:ext>
            </a:extLst>
          </p:cNvPr>
          <p:cNvSpPr txBox="1"/>
          <p:nvPr/>
        </p:nvSpPr>
        <p:spPr>
          <a:xfrm>
            <a:off x="3084568" y="5231795"/>
            <a:ext cx="1396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CampsiteInfoService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ct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1D7DCD-9D60-4431-8910-79BE2E1DADA4}"/>
              </a:ext>
            </a:extLst>
          </p:cNvPr>
          <p:cNvSpPr txBox="1"/>
          <p:nvPr/>
        </p:nvSpPr>
        <p:spPr>
          <a:xfrm>
            <a:off x="1638079" y="5199996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RoomService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ct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</p:spTree>
    <p:extLst>
      <p:ext uri="{BB962C8B-B14F-4D97-AF65-F5344CB8AC3E}">
        <p14:creationId xmlns:p14="http://schemas.microsoft.com/office/powerpoint/2010/main" val="3952253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19D6E-972A-4CEA-8D35-3EB30FB87F77}"/>
              </a:ext>
            </a:extLst>
          </p:cNvPr>
          <p:cNvSpPr txBox="1"/>
          <p:nvPr/>
        </p:nvSpPr>
        <p:spPr>
          <a:xfrm>
            <a:off x="200025" y="931659"/>
            <a:ext cx="2467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 관련 클래스 </a:t>
            </a:r>
            <a:r>
              <a:rPr lang="en-US" altLang="ko-KR" dirty="0"/>
              <a:t>- </a:t>
            </a:r>
            <a:r>
              <a:rPr lang="ko-KR" altLang="en-US" dirty="0"/>
              <a:t>카드 결제</a:t>
            </a:r>
            <a:endParaRPr lang="en-US" altLang="ko-KR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855249B8-2380-4A84-8786-B45F70566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0DB6D1-4F94-4824-B02F-B21DB431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847850"/>
            <a:ext cx="82200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77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문의사항 관련 클래스</a:t>
            </a:r>
            <a:endParaRPr lang="en-US" altLang="ko-KR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C7E9A7A4-2313-4E72-930C-8B7002723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9E2E73-9BB4-415A-B70C-2CEB07FC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" y="3041898"/>
            <a:ext cx="8422640" cy="129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29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2178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리뷰 관련 클래스</a:t>
            </a:r>
            <a:endParaRPr lang="en-US" altLang="ko-KR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11783890-0E7E-47B6-A745-914FC21DC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3FBB5F-5345-4455-A9B8-58C1FA74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24" y="2675128"/>
            <a:ext cx="8160152" cy="15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34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C42988-674D-4B61-A325-2F31EE1793DE}"/>
              </a:ext>
            </a:extLst>
          </p:cNvPr>
          <p:cNvSpPr txBox="1"/>
          <p:nvPr/>
        </p:nvSpPr>
        <p:spPr>
          <a:xfrm>
            <a:off x="200025" y="931659"/>
            <a:ext cx="2358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 지도 마커 관련 클래스</a:t>
            </a:r>
            <a:endParaRPr lang="en-US" altLang="ko-KR" dirty="0"/>
          </a:p>
        </p:txBody>
      </p:sp>
      <p:sp>
        <p:nvSpPr>
          <p:cNvPr id="5" name="바닥글 개체 틀 3">
            <a:extLst>
              <a:ext uri="{FF2B5EF4-FFF2-40B4-BE49-F238E27FC236}">
                <a16:creationId xmlns:a16="http://schemas.microsoft.com/office/drawing/2014/main" id="{81EB13A1-E5E3-4722-8A8C-4AED38F4C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130001-9346-48B5-BE1A-23F67B51A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089423"/>
            <a:ext cx="8496300" cy="7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5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0A6557-B36B-4611-B463-4EBC30325C38}"/>
              </a:ext>
            </a:extLst>
          </p:cNvPr>
          <p:cNvSpPr txBox="1"/>
          <p:nvPr/>
        </p:nvSpPr>
        <p:spPr>
          <a:xfrm>
            <a:off x="200025" y="931659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커뮤니티 게시판 관련 클래스</a:t>
            </a:r>
            <a:endParaRPr lang="en-US" altLang="ko-KR" dirty="0"/>
          </a:p>
        </p:txBody>
      </p:sp>
      <p:sp>
        <p:nvSpPr>
          <p:cNvPr id="5" name="바닥글 개체 틀 3">
            <a:extLst>
              <a:ext uri="{FF2B5EF4-FFF2-40B4-BE49-F238E27FC236}">
                <a16:creationId xmlns:a16="http://schemas.microsoft.com/office/drawing/2014/main" id="{0FA03FB1-20C7-4E2F-BF56-23395D40B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E961A2-E403-42F2-AC4A-CC056F2C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770161"/>
            <a:ext cx="8026400" cy="15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53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9189A2-BEA0-4090-96A0-999F65270E25}"/>
              </a:ext>
            </a:extLst>
          </p:cNvPr>
          <p:cNvSpPr txBox="1"/>
          <p:nvPr/>
        </p:nvSpPr>
        <p:spPr>
          <a:xfrm>
            <a:off x="200025" y="931659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 관련 클래스</a:t>
            </a:r>
            <a:endParaRPr lang="en-US" altLang="ko-KR" dirty="0"/>
          </a:p>
        </p:txBody>
      </p:sp>
      <p:sp>
        <p:nvSpPr>
          <p:cNvPr id="5" name="바닥글 개체 틀 3">
            <a:extLst>
              <a:ext uri="{FF2B5EF4-FFF2-40B4-BE49-F238E27FC236}">
                <a16:creationId xmlns:a16="http://schemas.microsoft.com/office/drawing/2014/main" id="{32AAF2BC-A8D6-4D25-9B72-F452806A9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98853B-F7E5-4879-820F-6F8959861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3086746"/>
            <a:ext cx="8442960" cy="103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5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 이력</a:t>
            </a:r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534316"/>
              </p:ext>
            </p:extLst>
          </p:nvPr>
        </p:nvGraphicFramePr>
        <p:xfrm>
          <a:off x="280988" y="1025525"/>
          <a:ext cx="8582024" cy="4871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8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5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2021/05/31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v1.01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길민호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김채민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김부용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2021/06/21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v1.02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FileController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UserController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usernameValidation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CalenderUtil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interface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제거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가 여러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mapper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사용하는 게 아니라 다른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사용하도록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FacilityMapper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OperatingMapper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CampsiteInfo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관련에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approveCampsite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(),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rejectCampsite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viewController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Apiresponse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result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UserDto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 있던 전화번호와 이름을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ReservationDto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bookerName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bookerPhoneNum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으로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ctr" latinLnBrk="1">
                        <a:buAutoNum type="arabicPeriod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Dto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와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Dto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 대한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멤버로 갖고 있는 경우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멤버 제거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길민호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김부용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바닥글 개체 틀 3">
            <a:extLst>
              <a:ext uri="{FF2B5EF4-FFF2-40B4-BE49-F238E27FC236}">
                <a16:creationId xmlns:a16="http://schemas.microsoft.com/office/drawing/2014/main" id="{A182E793-44D2-4455-A65D-E89041E78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C23E43-115F-45F5-92A7-4EED14C03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9636E-F3C4-4C03-AD3D-CB02FDD5B63F}"/>
              </a:ext>
            </a:extLst>
          </p:cNvPr>
          <p:cNvSpPr txBox="1"/>
          <p:nvPr/>
        </p:nvSpPr>
        <p:spPr>
          <a:xfrm>
            <a:off x="200025" y="931659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화면 관련 클래스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CFBF25-83FC-409F-808B-0D5E31A41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43" y="1371540"/>
            <a:ext cx="7720314" cy="32287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5F1562-2E37-49A0-9E36-8B756CFC2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5" y="5205472"/>
            <a:ext cx="5924550" cy="561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C32963-6404-4782-AC2C-95C4FF0824DB}"/>
              </a:ext>
            </a:extLst>
          </p:cNvPr>
          <p:cNvSpPr txBox="1"/>
          <p:nvPr/>
        </p:nvSpPr>
        <p:spPr>
          <a:xfrm>
            <a:off x="619860" y="1341641"/>
            <a:ext cx="1481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CampsiteInfoService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C5D89-22BE-4AA7-9966-BCAEA86698B9}"/>
              </a:ext>
            </a:extLst>
          </p:cNvPr>
          <p:cNvSpPr txBox="1"/>
          <p:nvPr/>
        </p:nvSpPr>
        <p:spPr>
          <a:xfrm>
            <a:off x="2055122" y="1341641"/>
            <a:ext cx="1481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CampsiteInfoService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99F86-E147-46F9-8804-059A843BDC14}"/>
              </a:ext>
            </a:extLst>
          </p:cNvPr>
          <p:cNvSpPr txBox="1"/>
          <p:nvPr/>
        </p:nvSpPr>
        <p:spPr>
          <a:xfrm>
            <a:off x="3674899" y="1341641"/>
            <a:ext cx="1439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↑ </a:t>
            </a:r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ReservationService</a:t>
            </a:r>
            <a:endParaRPr lang="ko-KR" altLang="en-US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C98A16-9479-45CF-A5C9-647F843947E7}"/>
              </a:ext>
            </a:extLst>
          </p:cNvPr>
          <p:cNvSpPr txBox="1"/>
          <p:nvPr/>
        </p:nvSpPr>
        <p:spPr>
          <a:xfrm>
            <a:off x="5492124" y="1341641"/>
            <a:ext cx="1439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↑ </a:t>
            </a:r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ReservationService</a:t>
            </a:r>
            <a:endParaRPr lang="ko-KR" altLang="en-US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26BE55-50ED-46A5-BC72-BD68EDD34B30}"/>
              </a:ext>
            </a:extLst>
          </p:cNvPr>
          <p:cNvSpPr txBox="1"/>
          <p:nvPr/>
        </p:nvSpPr>
        <p:spPr>
          <a:xfrm>
            <a:off x="711843" y="3702876"/>
            <a:ext cx="1103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← </a:t>
            </a:r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RoomService</a:t>
            </a:r>
            <a:endParaRPr lang="ko-KR" altLang="en-US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71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시퀀스 다이어그램 목차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8DAF928-6E17-4D20-9CA9-2BDE68483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9" y="1024768"/>
            <a:ext cx="2523172" cy="5269352"/>
          </a:xfrm>
        </p:spPr>
        <p:txBody>
          <a:bodyPr/>
          <a:lstStyle/>
          <a:p>
            <a:r>
              <a:rPr lang="en-US" altLang="ko-KR" dirty="0">
                <a:hlinkClick r:id="rId2" action="ppaction://hlinksldjump"/>
              </a:rPr>
              <a:t>1. </a:t>
            </a:r>
            <a:r>
              <a:rPr lang="ko-KR" altLang="en-US" dirty="0">
                <a:hlinkClick r:id="rId2" action="ppaction://hlinksldjump"/>
              </a:rPr>
              <a:t>회원가입</a:t>
            </a:r>
            <a:endParaRPr lang="en-US" altLang="ko-KR" dirty="0"/>
          </a:p>
          <a:p>
            <a:r>
              <a:rPr lang="en-US" altLang="ko-KR" dirty="0">
                <a:hlinkClick r:id="rId3" action="ppaction://hlinksldjump"/>
              </a:rPr>
              <a:t>2. </a:t>
            </a:r>
            <a:r>
              <a:rPr lang="ko-KR" altLang="en-US" dirty="0">
                <a:hlinkClick r:id="rId3" action="ppaction://hlinksldjump"/>
              </a:rPr>
              <a:t>회원 탈퇴</a:t>
            </a:r>
            <a:endParaRPr lang="en-US" altLang="ko-KR" dirty="0"/>
          </a:p>
          <a:p>
            <a:r>
              <a:rPr lang="en-US" altLang="ko-KR" dirty="0">
                <a:hlinkClick r:id="rId4" action="ppaction://hlinksldjump"/>
              </a:rPr>
              <a:t>3. </a:t>
            </a:r>
            <a:r>
              <a:rPr lang="ko-KR" altLang="en-US" dirty="0">
                <a:hlinkClick r:id="rId4" action="ppaction://hlinksldjump"/>
              </a:rPr>
              <a:t>개인정보 수정</a:t>
            </a:r>
            <a:endParaRPr lang="en-US" altLang="ko-KR" dirty="0"/>
          </a:p>
          <a:p>
            <a:r>
              <a:rPr lang="en-US" altLang="ko-KR" dirty="0">
                <a:hlinkClick r:id="rId5" action="ppaction://hlinksldjump"/>
              </a:rPr>
              <a:t>4. </a:t>
            </a:r>
            <a:r>
              <a:rPr lang="ko-KR" altLang="en-US" dirty="0">
                <a:hlinkClick r:id="rId5" action="ppaction://hlinksldjump"/>
              </a:rPr>
              <a:t>업주 권한 부여</a:t>
            </a:r>
            <a:endParaRPr lang="en-US" altLang="ko-KR" dirty="0"/>
          </a:p>
          <a:p>
            <a:r>
              <a:rPr lang="en-US" altLang="ko-KR" dirty="0">
                <a:hlinkClick r:id="rId6" action="ppaction://hlinksldjump"/>
              </a:rPr>
              <a:t>5. </a:t>
            </a:r>
            <a:r>
              <a:rPr lang="ko-KR" altLang="en-US" dirty="0">
                <a:hlinkClick r:id="rId6" action="ppaction://hlinksldjump"/>
              </a:rPr>
              <a:t>플랫폼 이용자 차단</a:t>
            </a:r>
            <a:endParaRPr lang="en-US" altLang="ko-KR" dirty="0"/>
          </a:p>
          <a:p>
            <a:r>
              <a:rPr lang="en-US" altLang="ko-KR" dirty="0">
                <a:hlinkClick r:id="rId7" action="ppaction://hlinksldjump"/>
              </a:rPr>
              <a:t>6. </a:t>
            </a:r>
            <a:r>
              <a:rPr lang="ko-KR" altLang="en-US" dirty="0">
                <a:hlinkClick r:id="rId7" action="ppaction://hlinksldjump"/>
              </a:rPr>
              <a:t>캠핑장 정보 작성</a:t>
            </a:r>
            <a:endParaRPr lang="en-US" altLang="ko-KR" dirty="0"/>
          </a:p>
          <a:p>
            <a:r>
              <a:rPr lang="en-US" altLang="ko-KR" dirty="0">
                <a:hlinkClick r:id="rId8" action="ppaction://hlinksldjump"/>
              </a:rPr>
              <a:t>7. </a:t>
            </a:r>
            <a:r>
              <a:rPr lang="ko-KR" altLang="en-US" dirty="0">
                <a:hlinkClick r:id="rId8" action="ppaction://hlinksldjump"/>
              </a:rPr>
              <a:t>캠핑장 정보 수정</a:t>
            </a:r>
            <a:endParaRPr lang="en-US" altLang="ko-KR" dirty="0"/>
          </a:p>
          <a:p>
            <a:r>
              <a:rPr lang="en-US" altLang="ko-KR" dirty="0">
                <a:hlinkClick r:id="rId9" action="ppaction://hlinksldjump"/>
              </a:rPr>
              <a:t>8. </a:t>
            </a:r>
            <a:r>
              <a:rPr lang="ko-KR" altLang="en-US" dirty="0">
                <a:hlinkClick r:id="rId9" action="ppaction://hlinksldjump"/>
              </a:rPr>
              <a:t>캠핑장 검색</a:t>
            </a:r>
            <a:endParaRPr lang="en-US" altLang="ko-KR" dirty="0"/>
          </a:p>
          <a:p>
            <a:r>
              <a:rPr lang="en-US" altLang="ko-KR" dirty="0">
                <a:hlinkClick r:id="rId10" action="ppaction://hlinksldjump"/>
              </a:rPr>
              <a:t>9. </a:t>
            </a:r>
            <a:r>
              <a:rPr lang="ko-KR" altLang="en-US" dirty="0">
                <a:hlinkClick r:id="rId10" action="ppaction://hlinksldjump"/>
              </a:rPr>
              <a:t>캠핑장 예약</a:t>
            </a:r>
            <a:endParaRPr lang="en-US" altLang="ko-KR" dirty="0"/>
          </a:p>
          <a:p>
            <a:r>
              <a:rPr lang="en-US" altLang="ko-KR" dirty="0">
                <a:hlinkClick r:id="rId11" action="ppaction://hlinksldjump"/>
              </a:rPr>
              <a:t>10. </a:t>
            </a:r>
            <a:r>
              <a:rPr lang="ko-KR" altLang="en-US" dirty="0">
                <a:hlinkClick r:id="rId11" action="ppaction://hlinksldjump"/>
              </a:rPr>
              <a:t>캠핑장 예약 목록 조회</a:t>
            </a:r>
            <a:endParaRPr lang="en-US" altLang="ko-KR" dirty="0"/>
          </a:p>
          <a:p>
            <a:r>
              <a:rPr lang="en-US" altLang="ko-KR" dirty="0">
                <a:hlinkClick r:id="rId12" action="ppaction://hlinksldjump"/>
              </a:rPr>
              <a:t>11. </a:t>
            </a:r>
            <a:r>
              <a:rPr lang="ko-KR" altLang="en-US" dirty="0">
                <a:hlinkClick r:id="rId12" action="ppaction://hlinksldjump"/>
              </a:rPr>
              <a:t>캠핑장 예약 수정</a:t>
            </a:r>
            <a:endParaRPr lang="en-US" altLang="ko-KR" dirty="0"/>
          </a:p>
          <a:p>
            <a:r>
              <a:rPr lang="en-US" altLang="ko-KR" dirty="0">
                <a:hlinkClick r:id="rId13" action="ppaction://hlinksldjump"/>
              </a:rPr>
              <a:t>12. </a:t>
            </a:r>
            <a:r>
              <a:rPr lang="ko-KR" altLang="en-US" dirty="0">
                <a:hlinkClick r:id="rId13" action="ppaction://hlinksldjump"/>
              </a:rPr>
              <a:t>캠핑장 예약 취소</a:t>
            </a:r>
            <a:endParaRPr lang="en-US" altLang="ko-KR" dirty="0"/>
          </a:p>
          <a:p>
            <a:r>
              <a:rPr lang="en-US" altLang="ko-KR" dirty="0">
                <a:hlinkClick r:id="rId14" action="ppaction://hlinksldjump"/>
              </a:rPr>
              <a:t>13. </a:t>
            </a:r>
            <a:r>
              <a:rPr lang="ko-KR" altLang="en-US" dirty="0">
                <a:hlinkClick r:id="rId14" action="ppaction://hlinksldjump"/>
              </a:rPr>
              <a:t>캠핑장 예약 요청 승인</a:t>
            </a:r>
            <a:endParaRPr lang="en-US" altLang="ko-KR" dirty="0"/>
          </a:p>
          <a:p>
            <a:r>
              <a:rPr lang="en-US" altLang="ko-KR" dirty="0">
                <a:hlinkClick r:id="rId15" action="ppaction://hlinksldjump"/>
              </a:rPr>
              <a:t>14. </a:t>
            </a:r>
            <a:r>
              <a:rPr lang="ko-KR" altLang="en-US" dirty="0">
                <a:hlinkClick r:id="rId15" action="ppaction://hlinksldjump"/>
              </a:rPr>
              <a:t>캠핑장 예약 요청 거부</a:t>
            </a:r>
            <a:endParaRPr lang="en-US" altLang="ko-KR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E54FB4EE-C1F6-4A1B-B661-9D17603BF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C1B753C2-68B9-4302-9729-702FD8BA53CD}"/>
              </a:ext>
            </a:extLst>
          </p:cNvPr>
          <p:cNvSpPr txBox="1">
            <a:spLocks/>
          </p:cNvSpPr>
          <p:nvPr/>
        </p:nvSpPr>
        <p:spPr>
          <a:xfrm>
            <a:off x="4572000" y="1024768"/>
            <a:ext cx="3970971" cy="5269352"/>
          </a:xfrm>
          <a:prstGeom prst="rect">
            <a:avLst/>
          </a:prstGeom>
        </p:spPr>
        <p:txBody>
          <a:bodyPr/>
          <a:lstStyle>
            <a:lvl1pPr marL="292100" indent="-292100" algn="l" rtl="0" eaLnBrk="1" fontAlgn="base" latinLnBrk="1" hangingPunct="1">
              <a:lnSpc>
                <a:spcPct val="120000"/>
              </a:lnSpc>
              <a:spcBef>
                <a:spcPct val="55000"/>
              </a:spcBef>
              <a:spcAft>
                <a:spcPct val="0"/>
              </a:spcAft>
              <a:buFont typeface="Wingdings" pitchFamily="2" charset="2"/>
              <a:buBlip>
                <a:blip r:embed="rId16"/>
              </a:buBlip>
              <a:tabLst>
                <a:tab pos="571500" algn="l"/>
              </a:tabLst>
              <a:defRPr sz="14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673100" indent="-190500" algn="l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tabLst>
                <a:tab pos="571500" algn="l"/>
              </a:tabLst>
              <a:defRPr sz="13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2pPr>
            <a:lvl3pPr marL="1282700" indent="-330200" algn="l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3pPr>
            <a:lvl4pPr marL="168275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4pPr>
            <a:lvl5pPr marL="20828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5pPr>
            <a:lvl6pPr marL="25400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6pPr>
            <a:lvl7pPr marL="29972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7pPr>
            <a:lvl8pPr marL="34544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8pPr>
            <a:lvl9pPr marL="39116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>
                <a:hlinkClick r:id="rId17" action="ppaction://hlinksldjump"/>
              </a:rPr>
              <a:t>15. </a:t>
            </a:r>
            <a:r>
              <a:rPr lang="ko-KR" altLang="en-US" kern="0" dirty="0">
                <a:hlinkClick r:id="rId17" action="ppaction://hlinksldjump"/>
              </a:rPr>
              <a:t>캠핑장 문의사항 및 답변 목록 조회</a:t>
            </a:r>
            <a:r>
              <a:rPr lang="en-US" altLang="ko-KR" kern="0" dirty="0">
                <a:hlinkClick r:id="rId17" action="ppaction://hlinksldjump"/>
              </a:rPr>
              <a:t>:</a:t>
            </a:r>
            <a:r>
              <a:rPr lang="ko-KR" altLang="en-US" kern="0" dirty="0" err="1">
                <a:hlinkClick r:id="rId17" action="ppaction://hlinksldjump"/>
              </a:rPr>
              <a:t>캠퍼</a:t>
            </a:r>
            <a:endParaRPr lang="en-US" altLang="ko-KR" kern="0" dirty="0"/>
          </a:p>
          <a:p>
            <a:r>
              <a:rPr lang="en-US" altLang="ko-KR" kern="0" dirty="0">
                <a:hlinkClick r:id="rId18" action="ppaction://hlinksldjump"/>
              </a:rPr>
              <a:t>16. </a:t>
            </a:r>
            <a:r>
              <a:rPr lang="ko-KR" altLang="en-US" kern="0" dirty="0">
                <a:hlinkClick r:id="rId18" action="ppaction://hlinksldjump"/>
              </a:rPr>
              <a:t>캠핑장 문의사항 작성</a:t>
            </a:r>
            <a:endParaRPr lang="en-US" altLang="ko-KR" kern="0" dirty="0"/>
          </a:p>
          <a:p>
            <a:r>
              <a:rPr lang="en-US" altLang="ko-KR" kern="0" dirty="0">
                <a:hlinkClick r:id="rId19" action="ppaction://hlinksldjump"/>
              </a:rPr>
              <a:t>17. </a:t>
            </a:r>
            <a:r>
              <a:rPr lang="ko-KR" altLang="en-US" kern="0" dirty="0">
                <a:hlinkClick r:id="rId19" action="ppaction://hlinksldjump"/>
              </a:rPr>
              <a:t>캠핑장 문의사항 수정</a:t>
            </a:r>
            <a:endParaRPr lang="en-US" altLang="ko-KR" kern="0" dirty="0"/>
          </a:p>
          <a:p>
            <a:r>
              <a:rPr lang="en-US" altLang="ko-KR" kern="0" dirty="0">
                <a:hlinkClick r:id="rId20" action="ppaction://hlinksldjump"/>
              </a:rPr>
              <a:t>18. </a:t>
            </a:r>
            <a:r>
              <a:rPr lang="ko-KR" altLang="en-US" kern="0" dirty="0">
                <a:hlinkClick r:id="rId20" action="ppaction://hlinksldjump"/>
              </a:rPr>
              <a:t>캠핑장 문의사항 삭제</a:t>
            </a:r>
            <a:endParaRPr lang="en-US" altLang="ko-KR" kern="0" dirty="0"/>
          </a:p>
          <a:p>
            <a:r>
              <a:rPr lang="en-US" altLang="ko-KR" kern="0" dirty="0">
                <a:hlinkClick r:id="rId21" action="ppaction://hlinksldjump"/>
              </a:rPr>
              <a:t>19. </a:t>
            </a:r>
            <a:r>
              <a:rPr lang="ko-KR" altLang="en-US" kern="0" dirty="0">
                <a:hlinkClick r:id="rId21" action="ppaction://hlinksldjump"/>
              </a:rPr>
              <a:t>캠핑장 문의사항 및 답변 목록 조회</a:t>
            </a:r>
            <a:r>
              <a:rPr lang="en-US" altLang="ko-KR" kern="0" dirty="0">
                <a:hlinkClick r:id="rId21" action="ppaction://hlinksldjump"/>
              </a:rPr>
              <a:t>:</a:t>
            </a:r>
            <a:r>
              <a:rPr lang="ko-KR" altLang="en-US" kern="0" dirty="0">
                <a:hlinkClick r:id="rId21" action="ppaction://hlinksldjump"/>
              </a:rPr>
              <a:t>업주</a:t>
            </a:r>
            <a:endParaRPr lang="en-US" altLang="ko-KR" kern="0" dirty="0"/>
          </a:p>
          <a:p>
            <a:r>
              <a:rPr lang="en-US" altLang="ko-KR" kern="0" dirty="0">
                <a:hlinkClick r:id="rId22" action="ppaction://hlinksldjump"/>
              </a:rPr>
              <a:t>20. </a:t>
            </a:r>
            <a:r>
              <a:rPr lang="ko-KR" altLang="en-US" kern="0" dirty="0">
                <a:hlinkClick r:id="rId22" action="ppaction://hlinksldjump"/>
              </a:rPr>
              <a:t>캠핑장 문의사항 답변 작성</a:t>
            </a:r>
            <a:endParaRPr lang="en-US" altLang="ko-KR" kern="0" dirty="0"/>
          </a:p>
          <a:p>
            <a:r>
              <a:rPr lang="en-US" altLang="ko-KR" kern="0" dirty="0">
                <a:hlinkClick r:id="rId23" action="ppaction://hlinksldjump"/>
              </a:rPr>
              <a:t>21. </a:t>
            </a:r>
            <a:r>
              <a:rPr lang="ko-KR" altLang="en-US" kern="0" dirty="0">
                <a:hlinkClick r:id="rId23" action="ppaction://hlinksldjump"/>
              </a:rPr>
              <a:t>캠핑장 문의사항 답변 수정</a:t>
            </a:r>
            <a:endParaRPr lang="en-US" altLang="ko-KR" kern="0" dirty="0"/>
          </a:p>
          <a:p>
            <a:r>
              <a:rPr lang="en-US" altLang="ko-KR" kern="0" dirty="0">
                <a:hlinkClick r:id="rId24" action="ppaction://hlinksldjump"/>
              </a:rPr>
              <a:t>22. </a:t>
            </a:r>
            <a:r>
              <a:rPr lang="ko-KR" altLang="en-US" kern="0" dirty="0">
                <a:hlinkClick r:id="rId24" action="ppaction://hlinksldjump"/>
              </a:rPr>
              <a:t>캠핑장 문의사항 답변 삭제</a:t>
            </a:r>
            <a:endParaRPr lang="en-US" altLang="ko-KR" kern="0" dirty="0"/>
          </a:p>
          <a:p>
            <a:r>
              <a:rPr lang="en-US" altLang="ko-KR" kern="0" dirty="0">
                <a:hlinkClick r:id="rId25" action="ppaction://hlinksldjump"/>
              </a:rPr>
              <a:t>23. </a:t>
            </a:r>
            <a:r>
              <a:rPr lang="ko-KR" altLang="en-US" kern="0" dirty="0">
                <a:hlinkClick r:id="rId25" action="ppaction://hlinksldjump"/>
              </a:rPr>
              <a:t>캠핑장 리뷰 및 답글 목록 조회</a:t>
            </a:r>
            <a:r>
              <a:rPr lang="en-US" altLang="ko-KR" kern="0" dirty="0">
                <a:hlinkClick r:id="rId25" action="ppaction://hlinksldjump"/>
              </a:rPr>
              <a:t>:</a:t>
            </a:r>
            <a:r>
              <a:rPr lang="ko-KR" altLang="en-US" kern="0" dirty="0" err="1">
                <a:hlinkClick r:id="rId25" action="ppaction://hlinksldjump"/>
              </a:rPr>
              <a:t>캠퍼</a:t>
            </a:r>
            <a:endParaRPr lang="en-US" altLang="ko-KR" kern="0" dirty="0"/>
          </a:p>
          <a:p>
            <a:r>
              <a:rPr lang="en-US" altLang="ko-KR" kern="0" dirty="0">
                <a:hlinkClick r:id="rId26" action="ppaction://hlinksldjump"/>
              </a:rPr>
              <a:t>24. </a:t>
            </a:r>
            <a:r>
              <a:rPr lang="ko-KR" altLang="en-US" kern="0" dirty="0">
                <a:hlinkClick r:id="rId26" action="ppaction://hlinksldjump"/>
              </a:rPr>
              <a:t>캠핑장 리뷰 작성</a:t>
            </a:r>
            <a:endParaRPr lang="en-US" altLang="ko-KR" kern="0" dirty="0"/>
          </a:p>
          <a:p>
            <a:r>
              <a:rPr lang="en-US" altLang="ko-KR" kern="0" dirty="0">
                <a:hlinkClick r:id="rId27" action="ppaction://hlinksldjump"/>
              </a:rPr>
              <a:t>25. </a:t>
            </a:r>
            <a:r>
              <a:rPr lang="ko-KR" altLang="en-US" kern="0" dirty="0">
                <a:hlinkClick r:id="rId27" action="ppaction://hlinksldjump"/>
              </a:rPr>
              <a:t>캠핑장 리뷰 수정</a:t>
            </a:r>
            <a:endParaRPr lang="en-US" altLang="ko-KR" kern="0" dirty="0"/>
          </a:p>
          <a:p>
            <a:r>
              <a:rPr lang="en-US" altLang="ko-KR" kern="0" dirty="0">
                <a:hlinkClick r:id="rId28" action="ppaction://hlinksldjump"/>
              </a:rPr>
              <a:t>26. </a:t>
            </a:r>
            <a:r>
              <a:rPr lang="ko-KR" altLang="en-US" kern="0" dirty="0">
                <a:hlinkClick r:id="rId28" action="ppaction://hlinksldjump"/>
              </a:rPr>
              <a:t>캠핑장 리뷰 삭제</a:t>
            </a:r>
            <a:endParaRPr lang="en-US" altLang="ko-KR" kern="0" dirty="0"/>
          </a:p>
          <a:p>
            <a:r>
              <a:rPr lang="en-US" altLang="ko-KR" kern="0" dirty="0">
                <a:hlinkClick r:id="rId29" action="ppaction://hlinksldjump"/>
              </a:rPr>
              <a:t>27. </a:t>
            </a:r>
            <a:r>
              <a:rPr lang="ko-KR" altLang="en-US" kern="0" dirty="0">
                <a:hlinkClick r:id="rId29" action="ppaction://hlinksldjump"/>
              </a:rPr>
              <a:t>캠핑장 리뷰 및 답글 목록 조회</a:t>
            </a:r>
            <a:r>
              <a:rPr lang="en-US" altLang="ko-KR" kern="0" dirty="0">
                <a:hlinkClick r:id="rId29" action="ppaction://hlinksldjump"/>
              </a:rPr>
              <a:t>:</a:t>
            </a:r>
            <a:r>
              <a:rPr lang="ko-KR" altLang="en-US" kern="0" dirty="0">
                <a:hlinkClick r:id="rId29" action="ppaction://hlinksldjump"/>
              </a:rPr>
              <a:t>업주</a:t>
            </a:r>
            <a:endParaRPr lang="en-US" altLang="ko-KR" kern="0" dirty="0"/>
          </a:p>
          <a:p>
            <a:r>
              <a:rPr lang="en-US" altLang="ko-KR" kern="0" dirty="0">
                <a:hlinkClick r:id="rId30" action="ppaction://hlinksldjump"/>
              </a:rPr>
              <a:t>28. </a:t>
            </a:r>
            <a:r>
              <a:rPr lang="ko-KR" altLang="en-US" kern="0" dirty="0">
                <a:hlinkClick r:id="rId30" action="ppaction://hlinksldjump"/>
              </a:rPr>
              <a:t>캠핑장 리뷰 답글 작성</a:t>
            </a:r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1721891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시퀀스 다이어그램 목차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8DAF928-6E17-4D20-9CA9-2BDE68483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8" y="1024768"/>
            <a:ext cx="3163251" cy="5269352"/>
          </a:xfrm>
        </p:spPr>
        <p:txBody>
          <a:bodyPr/>
          <a:lstStyle/>
          <a:p>
            <a:r>
              <a:rPr lang="en-US" altLang="ko-KR" dirty="0">
                <a:hlinkClick r:id="rId2" action="ppaction://hlinksldjump"/>
              </a:rPr>
              <a:t>29. </a:t>
            </a:r>
            <a:r>
              <a:rPr lang="ko-KR" altLang="en-US" dirty="0">
                <a:hlinkClick r:id="rId2" action="ppaction://hlinksldjump"/>
              </a:rPr>
              <a:t>캠핑장 리뷰 답글 수정</a:t>
            </a:r>
            <a:endParaRPr lang="en-US" altLang="ko-KR" dirty="0"/>
          </a:p>
          <a:p>
            <a:r>
              <a:rPr lang="en-US" altLang="ko-KR" dirty="0">
                <a:hlinkClick r:id="rId3" action="ppaction://hlinksldjump"/>
              </a:rPr>
              <a:t>30. </a:t>
            </a:r>
            <a:r>
              <a:rPr lang="ko-KR" altLang="en-US" dirty="0">
                <a:hlinkClick r:id="rId3" action="ppaction://hlinksldjump"/>
              </a:rPr>
              <a:t>캠핑장 리뷰 답글 삭제</a:t>
            </a:r>
            <a:endParaRPr lang="en-US" altLang="ko-KR" dirty="0"/>
          </a:p>
          <a:p>
            <a:r>
              <a:rPr lang="en-US" altLang="ko-KR" dirty="0">
                <a:hlinkClick r:id="rId4" action="ppaction://hlinksldjump"/>
              </a:rPr>
              <a:t>31. </a:t>
            </a:r>
            <a:r>
              <a:rPr lang="ko-KR" altLang="en-US" dirty="0">
                <a:hlinkClick r:id="rId4" action="ppaction://hlinksldjump"/>
              </a:rPr>
              <a:t>캠핑 지도 확인</a:t>
            </a:r>
            <a:endParaRPr lang="en-US" altLang="ko-KR" dirty="0"/>
          </a:p>
          <a:p>
            <a:r>
              <a:rPr lang="en-US" altLang="ko-KR" dirty="0">
                <a:hlinkClick r:id="rId5" action="ppaction://hlinksldjump"/>
              </a:rPr>
              <a:t>32. </a:t>
            </a:r>
            <a:r>
              <a:rPr lang="ko-KR" altLang="en-US" dirty="0">
                <a:hlinkClick r:id="rId5" action="ppaction://hlinksldjump"/>
              </a:rPr>
              <a:t>캠핑 지도 마커 생성</a:t>
            </a:r>
            <a:endParaRPr lang="en-US" altLang="ko-KR" dirty="0"/>
          </a:p>
          <a:p>
            <a:r>
              <a:rPr lang="en-US" altLang="ko-KR" dirty="0">
                <a:hlinkClick r:id="rId6" action="ppaction://hlinksldjump"/>
              </a:rPr>
              <a:t>33. </a:t>
            </a:r>
            <a:r>
              <a:rPr lang="ko-KR" altLang="en-US" dirty="0">
                <a:hlinkClick r:id="rId6" action="ppaction://hlinksldjump"/>
              </a:rPr>
              <a:t>캠핑 지도 마커 수정</a:t>
            </a:r>
            <a:endParaRPr lang="en-US" altLang="ko-KR" dirty="0"/>
          </a:p>
          <a:p>
            <a:r>
              <a:rPr lang="en-US" altLang="ko-KR" dirty="0">
                <a:hlinkClick r:id="rId7" action="ppaction://hlinksldjump"/>
              </a:rPr>
              <a:t>34. </a:t>
            </a:r>
            <a:r>
              <a:rPr lang="ko-KR" altLang="en-US" dirty="0">
                <a:hlinkClick r:id="rId7" action="ppaction://hlinksldjump"/>
              </a:rPr>
              <a:t>캠핑 지도 마커 삭제</a:t>
            </a:r>
            <a:endParaRPr lang="en-US" altLang="ko-KR" dirty="0"/>
          </a:p>
          <a:p>
            <a:r>
              <a:rPr lang="en-US" altLang="ko-KR" dirty="0">
                <a:hlinkClick r:id="rId8" action="ppaction://hlinksldjump"/>
              </a:rPr>
              <a:t>35. </a:t>
            </a:r>
            <a:r>
              <a:rPr lang="ko-KR" altLang="en-US" dirty="0">
                <a:hlinkClick r:id="rId8" action="ppaction://hlinksldjump"/>
              </a:rPr>
              <a:t>커뮤니티 게시판 조회</a:t>
            </a:r>
            <a:endParaRPr lang="en-US" altLang="ko-KR" dirty="0"/>
          </a:p>
          <a:p>
            <a:r>
              <a:rPr lang="en-US" altLang="ko-KR" dirty="0">
                <a:hlinkClick r:id="rId9" action="ppaction://hlinksldjump"/>
              </a:rPr>
              <a:t>36. </a:t>
            </a:r>
            <a:r>
              <a:rPr lang="ko-KR" altLang="en-US" dirty="0">
                <a:hlinkClick r:id="rId9" action="ppaction://hlinksldjump"/>
              </a:rPr>
              <a:t>작성한 커뮤니티 게시글 조회</a:t>
            </a:r>
            <a:endParaRPr lang="en-US" altLang="ko-KR" dirty="0"/>
          </a:p>
          <a:p>
            <a:r>
              <a:rPr lang="en-US" altLang="ko-KR" dirty="0">
                <a:hlinkClick r:id="rId10" action="ppaction://hlinksldjump"/>
              </a:rPr>
              <a:t>37. </a:t>
            </a:r>
            <a:r>
              <a:rPr lang="ko-KR" altLang="en-US" dirty="0">
                <a:hlinkClick r:id="rId10" action="ppaction://hlinksldjump"/>
              </a:rPr>
              <a:t>커뮤니티 게시글 작성</a:t>
            </a:r>
            <a:endParaRPr lang="en-US" altLang="ko-KR" dirty="0"/>
          </a:p>
          <a:p>
            <a:r>
              <a:rPr lang="en-US" altLang="ko-KR" dirty="0">
                <a:hlinkClick r:id="rId11" action="ppaction://hlinksldjump"/>
              </a:rPr>
              <a:t>38. </a:t>
            </a:r>
            <a:r>
              <a:rPr lang="ko-KR" altLang="en-US" dirty="0">
                <a:hlinkClick r:id="rId11" action="ppaction://hlinksldjump"/>
              </a:rPr>
              <a:t>커뮤니티 게시글 수정</a:t>
            </a:r>
            <a:endParaRPr lang="en-US" altLang="ko-KR" dirty="0"/>
          </a:p>
          <a:p>
            <a:r>
              <a:rPr lang="en-US" altLang="ko-KR" dirty="0">
                <a:hlinkClick r:id="rId12" action="ppaction://hlinksldjump"/>
              </a:rPr>
              <a:t>39. </a:t>
            </a:r>
            <a:r>
              <a:rPr lang="ko-KR" altLang="en-US" dirty="0">
                <a:hlinkClick r:id="rId12" action="ppaction://hlinksldjump"/>
              </a:rPr>
              <a:t>커뮤니티 게시글 삭제</a:t>
            </a:r>
            <a:endParaRPr lang="en-US" altLang="ko-KR" dirty="0"/>
          </a:p>
          <a:p>
            <a:r>
              <a:rPr lang="en-US" altLang="ko-KR" dirty="0">
                <a:hlinkClick r:id="rId13" action="ppaction://hlinksldjump"/>
              </a:rPr>
              <a:t>40. </a:t>
            </a:r>
            <a:r>
              <a:rPr lang="ko-KR" altLang="en-US" dirty="0">
                <a:hlinkClick r:id="rId13" action="ppaction://hlinksldjump"/>
              </a:rPr>
              <a:t>댓글 단 커뮤니티 게시글 조회</a:t>
            </a:r>
            <a:endParaRPr lang="en-US" altLang="ko-KR" dirty="0"/>
          </a:p>
          <a:p>
            <a:r>
              <a:rPr lang="en-US" altLang="ko-KR" dirty="0">
                <a:hlinkClick r:id="rId14" action="ppaction://hlinksldjump"/>
              </a:rPr>
              <a:t>41. </a:t>
            </a:r>
            <a:r>
              <a:rPr lang="ko-KR" altLang="en-US" dirty="0">
                <a:hlinkClick r:id="rId14" action="ppaction://hlinksldjump"/>
              </a:rPr>
              <a:t>커뮤니티 댓글 작성</a:t>
            </a:r>
            <a:endParaRPr lang="en-US" altLang="ko-KR" dirty="0"/>
          </a:p>
          <a:p>
            <a:r>
              <a:rPr lang="en-US" altLang="ko-KR" dirty="0">
                <a:hlinkClick r:id="rId15" action="ppaction://hlinksldjump"/>
              </a:rPr>
              <a:t>42. </a:t>
            </a:r>
            <a:r>
              <a:rPr lang="ko-KR" altLang="en-US" dirty="0">
                <a:hlinkClick r:id="rId15" action="ppaction://hlinksldjump"/>
              </a:rPr>
              <a:t>커뮤니티 댓글 수정</a:t>
            </a:r>
            <a:endParaRPr lang="en-US" altLang="ko-KR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E54FB4EE-C1F6-4A1B-B661-9D17603BF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C1B753C2-68B9-4302-9729-702FD8BA53CD}"/>
              </a:ext>
            </a:extLst>
          </p:cNvPr>
          <p:cNvSpPr txBox="1">
            <a:spLocks/>
          </p:cNvSpPr>
          <p:nvPr/>
        </p:nvSpPr>
        <p:spPr>
          <a:xfrm>
            <a:off x="4572000" y="1024768"/>
            <a:ext cx="3970971" cy="5269352"/>
          </a:xfrm>
          <a:prstGeom prst="rect">
            <a:avLst/>
          </a:prstGeom>
        </p:spPr>
        <p:txBody>
          <a:bodyPr/>
          <a:lstStyle>
            <a:lvl1pPr marL="292100" indent="-292100" algn="l" rtl="0" eaLnBrk="1" fontAlgn="base" latinLnBrk="1" hangingPunct="1">
              <a:lnSpc>
                <a:spcPct val="120000"/>
              </a:lnSpc>
              <a:spcBef>
                <a:spcPct val="55000"/>
              </a:spcBef>
              <a:spcAft>
                <a:spcPct val="0"/>
              </a:spcAft>
              <a:buFont typeface="Wingdings" pitchFamily="2" charset="2"/>
              <a:buBlip>
                <a:blip r:embed="rId16"/>
              </a:buBlip>
              <a:tabLst>
                <a:tab pos="571500" algn="l"/>
              </a:tabLst>
              <a:defRPr sz="14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673100" indent="-190500" algn="l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tabLst>
                <a:tab pos="571500" algn="l"/>
              </a:tabLst>
              <a:defRPr sz="13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2pPr>
            <a:lvl3pPr marL="1282700" indent="-330200" algn="l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3pPr>
            <a:lvl4pPr marL="168275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4pPr>
            <a:lvl5pPr marL="20828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5pPr>
            <a:lvl6pPr marL="25400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6pPr>
            <a:lvl7pPr marL="29972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7pPr>
            <a:lvl8pPr marL="34544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8pPr>
            <a:lvl9pPr marL="39116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>
                <a:hlinkClick r:id="rId17" action="ppaction://hlinksldjump"/>
              </a:rPr>
              <a:t>43. </a:t>
            </a:r>
            <a:r>
              <a:rPr lang="ko-KR" altLang="en-US" kern="0" dirty="0">
                <a:hlinkClick r:id="rId17" action="ppaction://hlinksldjump"/>
              </a:rPr>
              <a:t>커뮤니티 댓글 삭제</a:t>
            </a:r>
            <a:endParaRPr lang="en-US" altLang="ko-KR" kern="0" dirty="0"/>
          </a:p>
          <a:p>
            <a:r>
              <a:rPr lang="en-US" altLang="ko-KR" kern="0" dirty="0">
                <a:hlinkClick r:id="rId18" action="ppaction://hlinksldjump"/>
              </a:rPr>
              <a:t>44. </a:t>
            </a:r>
            <a:r>
              <a:rPr lang="ko-KR" altLang="en-US" kern="0" dirty="0">
                <a:hlinkClick r:id="rId18" action="ppaction://hlinksldjump"/>
              </a:rPr>
              <a:t>플랫폼 공지사항 작성</a:t>
            </a:r>
            <a:endParaRPr lang="en-US" altLang="ko-KR" kern="0" dirty="0"/>
          </a:p>
          <a:p>
            <a:r>
              <a:rPr lang="en-US" altLang="ko-KR" kern="0" dirty="0">
                <a:hlinkClick r:id="rId19" action="ppaction://hlinksldjump"/>
              </a:rPr>
              <a:t>45. </a:t>
            </a:r>
            <a:r>
              <a:rPr lang="ko-KR" altLang="en-US" kern="0" dirty="0">
                <a:hlinkClick r:id="rId19" action="ppaction://hlinksldjump"/>
              </a:rPr>
              <a:t>플랫폼 공지사항 수정</a:t>
            </a:r>
            <a:endParaRPr lang="en-US" altLang="ko-KR" kern="0" dirty="0"/>
          </a:p>
          <a:p>
            <a:r>
              <a:rPr lang="en-US" altLang="ko-KR" kern="0" dirty="0">
                <a:hlinkClick r:id="rId20" action="ppaction://hlinksldjump"/>
              </a:rPr>
              <a:t>46. </a:t>
            </a:r>
            <a:r>
              <a:rPr lang="ko-KR" altLang="en-US" kern="0" dirty="0">
                <a:hlinkClick r:id="rId20" action="ppaction://hlinksldjump"/>
              </a:rPr>
              <a:t>플랫폼 공지사항 삭제</a:t>
            </a:r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2016886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991F09-AF40-42D6-8EBA-C31087A966B9}"/>
              </a:ext>
            </a:extLst>
          </p:cNvPr>
          <p:cNvSpPr txBox="1"/>
          <p:nvPr/>
        </p:nvSpPr>
        <p:spPr>
          <a:xfrm>
            <a:off x="200025" y="931659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796601E7-C677-4F88-9DE6-30AF27508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E38D43-A122-48C1-A948-BD5048185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1" y="1779197"/>
            <a:ext cx="8547297" cy="414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02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1C54C8-99C4-4F5D-A3E9-78703E76C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" y="2149188"/>
            <a:ext cx="8607552" cy="3534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3ABBE-2F47-47FB-881E-2A1014B365FB}"/>
              </a:ext>
            </a:extLst>
          </p:cNvPr>
          <p:cNvSpPr txBox="1"/>
          <p:nvPr/>
        </p:nvSpPr>
        <p:spPr>
          <a:xfrm>
            <a:off x="200025" y="931659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회원탈퇴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38A2ABE4-2151-458F-8760-B4867C9A96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4274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231722-C20A-4594-9BE9-79EA46E19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" y="1947329"/>
            <a:ext cx="8511540" cy="3579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2EFC30-9F38-4579-B4BE-49E0B9EF4394}"/>
              </a:ext>
            </a:extLst>
          </p:cNvPr>
          <p:cNvSpPr txBox="1"/>
          <p:nvPr/>
        </p:nvSpPr>
        <p:spPr>
          <a:xfrm>
            <a:off x="200025" y="931659"/>
            <a:ext cx="2956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개인정보 수정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7D7E5A2E-9A9D-438B-859A-50C079330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2812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5088DA-FC9B-4757-8439-C4FD2C2D7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2" y="1909643"/>
            <a:ext cx="8579796" cy="3447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7A7222-A287-4939-BE12-B4CBA2AE41BA}"/>
              </a:ext>
            </a:extLst>
          </p:cNvPr>
          <p:cNvSpPr txBox="1"/>
          <p:nvPr/>
        </p:nvSpPr>
        <p:spPr>
          <a:xfrm>
            <a:off x="200025" y="931659"/>
            <a:ext cx="3005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업주 권한 부여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A7D9ABCE-EE25-4C62-A0AA-2AB0C8838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3286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646CD7-D623-49A6-B42D-ABBF46FD8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49179"/>
            <a:ext cx="8534400" cy="4117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5C4932-AD1E-4019-BBCC-F0A456758077}"/>
              </a:ext>
            </a:extLst>
          </p:cNvPr>
          <p:cNvSpPr txBox="1"/>
          <p:nvPr/>
        </p:nvSpPr>
        <p:spPr>
          <a:xfrm>
            <a:off x="200025" y="931659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플랫폼 이용자 차단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D9B1AE56-B0A9-40EB-BB8C-95C50455F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800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01B289-3C29-43E2-B971-9648C72DB89B}"/>
              </a:ext>
            </a:extLst>
          </p:cNvPr>
          <p:cNvSpPr txBox="1"/>
          <p:nvPr/>
        </p:nvSpPr>
        <p:spPr>
          <a:xfrm>
            <a:off x="200025" y="931659"/>
            <a:ext cx="3225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정보 작성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211BF83B-D1C7-4789-B03C-7AAC4E630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1C7F36-2D45-47C1-992F-531C009289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1708083"/>
            <a:ext cx="8715375" cy="39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12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94754D-1937-4779-B9CD-3340D2F78AEC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정보 수정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00B52186-CBBC-4E2A-9301-7E5741CEE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9D8027-FE4A-4D90-A8A1-1AD27A9827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1" y="1401318"/>
            <a:ext cx="8712737" cy="472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6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다이어그램 목차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8DAF928-6E17-4D20-9CA9-2BDE68483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5269352"/>
          </a:xfrm>
        </p:spPr>
        <p:txBody>
          <a:bodyPr/>
          <a:lstStyle/>
          <a:p>
            <a:r>
              <a:rPr lang="en-US" altLang="ko-KR" dirty="0">
                <a:hlinkClick r:id="rId2" action="ppaction://hlinksldjump"/>
              </a:rPr>
              <a:t>1. </a:t>
            </a:r>
            <a:r>
              <a:rPr lang="ko-KR" altLang="en-US" dirty="0">
                <a:hlinkClick r:id="rId2" action="ppaction://hlinksldjump"/>
              </a:rPr>
              <a:t>전체 클래스</a:t>
            </a:r>
            <a:endParaRPr lang="en-US" altLang="ko-KR" dirty="0"/>
          </a:p>
          <a:p>
            <a:r>
              <a:rPr lang="en-US" altLang="ko-KR" dirty="0">
                <a:hlinkClick r:id="rId3" action="ppaction://hlinksldjump"/>
              </a:rPr>
              <a:t>2. </a:t>
            </a:r>
            <a:r>
              <a:rPr lang="ko-KR" altLang="en-US" dirty="0">
                <a:hlinkClick r:id="rId3" action="ppaction://hlinksldjump"/>
              </a:rPr>
              <a:t>엔티티 클래스</a:t>
            </a:r>
            <a:endParaRPr lang="en-US" altLang="ko-KR" dirty="0"/>
          </a:p>
          <a:p>
            <a:r>
              <a:rPr lang="en-US" altLang="ko-KR" dirty="0">
                <a:hlinkClick r:id="rId4" action="ppaction://hlinksldjump"/>
              </a:rPr>
              <a:t>3. </a:t>
            </a:r>
            <a:r>
              <a:rPr lang="ko-KR" altLang="en-US" dirty="0">
                <a:hlinkClick r:id="rId4" action="ppaction://hlinksldjump"/>
              </a:rPr>
              <a:t>사용자 정보 관련 클래스</a:t>
            </a:r>
            <a:endParaRPr lang="en-US" altLang="ko-KR" dirty="0"/>
          </a:p>
          <a:p>
            <a:r>
              <a:rPr lang="en-US" altLang="ko-KR" dirty="0">
                <a:hlinkClick r:id="rId5" action="ppaction://hlinksldjump"/>
              </a:rPr>
              <a:t>4. </a:t>
            </a:r>
            <a:r>
              <a:rPr lang="ko-KR" altLang="en-US" dirty="0">
                <a:hlinkClick r:id="rId5" action="ppaction://hlinksldjump"/>
              </a:rPr>
              <a:t>캠핑장 정보 관련 클래스</a:t>
            </a:r>
            <a:endParaRPr lang="en-US" altLang="ko-KR" dirty="0"/>
          </a:p>
          <a:p>
            <a:pPr lvl="1"/>
            <a:r>
              <a:rPr lang="ko-KR" altLang="en-US" sz="1200" dirty="0">
                <a:hlinkClick r:id="rId6" action="ppaction://hlinksldjump"/>
              </a:rPr>
              <a:t>밀키트</a:t>
            </a:r>
            <a:endParaRPr lang="en-US" altLang="ko-KR" sz="1200" dirty="0"/>
          </a:p>
          <a:p>
            <a:pPr lvl="1"/>
            <a:r>
              <a:rPr lang="ko-KR" altLang="en-US" sz="1200" dirty="0">
                <a:hlinkClick r:id="rId7" action="ppaction://hlinksldjump"/>
              </a:rPr>
              <a:t>방</a:t>
            </a:r>
            <a:r>
              <a:rPr lang="en-US" altLang="ko-KR" sz="1200" dirty="0">
                <a:hlinkClick r:id="rId7" action="ppaction://hlinksldjump"/>
              </a:rPr>
              <a:t>, </a:t>
            </a:r>
            <a:r>
              <a:rPr lang="ko-KR" altLang="en-US" sz="1200" dirty="0">
                <a:hlinkClick r:id="rId7" action="ppaction://hlinksldjump"/>
              </a:rPr>
              <a:t>파일 정보</a:t>
            </a:r>
            <a:endParaRPr lang="en-US" altLang="ko-KR" sz="1200" dirty="0"/>
          </a:p>
          <a:p>
            <a:pPr lvl="1"/>
            <a:r>
              <a:rPr lang="ko-KR" altLang="en-US" sz="1200" dirty="0">
                <a:hlinkClick r:id="rId8" action="ppaction://hlinksldjump"/>
              </a:rPr>
              <a:t>주변 맛집</a:t>
            </a:r>
            <a:endParaRPr lang="en-US" altLang="ko-KR" sz="1200" dirty="0"/>
          </a:p>
          <a:p>
            <a:pPr lvl="1"/>
            <a:r>
              <a:rPr lang="ko-KR" altLang="en-US" sz="1200" dirty="0">
                <a:hlinkClick r:id="rId9" action="ppaction://hlinksldjump"/>
              </a:rPr>
              <a:t>주변 관광지</a:t>
            </a:r>
            <a:endParaRPr lang="en-US" altLang="ko-KR" sz="1200" dirty="0"/>
          </a:p>
          <a:p>
            <a:pPr lvl="1"/>
            <a:r>
              <a:rPr lang="ko-KR" altLang="en-US" sz="1200" dirty="0">
                <a:hlinkClick r:id="rId10" action="ppaction://hlinksldjump"/>
              </a:rPr>
              <a:t>이미지</a:t>
            </a:r>
            <a:endParaRPr lang="en-US" altLang="ko-KR" sz="1200" dirty="0"/>
          </a:p>
          <a:p>
            <a:r>
              <a:rPr lang="en-US" altLang="ko-KR" dirty="0"/>
              <a:t>4. </a:t>
            </a:r>
            <a:r>
              <a:rPr lang="ko-KR" altLang="en-US" dirty="0">
                <a:hlinkClick r:id="rId11" action="ppaction://hlinksldjump"/>
              </a:rPr>
              <a:t>예약 관련 클래스</a:t>
            </a:r>
            <a:endParaRPr lang="en-US" altLang="ko-KR" dirty="0"/>
          </a:p>
          <a:p>
            <a:pPr lvl="1"/>
            <a:r>
              <a:rPr lang="ko-KR" altLang="en-US" dirty="0">
                <a:hlinkClick r:id="rId12" action="ppaction://hlinksldjump"/>
              </a:rPr>
              <a:t>승인</a:t>
            </a:r>
            <a:r>
              <a:rPr lang="en-US" altLang="ko-KR" dirty="0">
                <a:hlinkClick r:id="rId12" action="ppaction://hlinksldjump"/>
              </a:rPr>
              <a:t>/</a:t>
            </a:r>
            <a:r>
              <a:rPr lang="ko-KR" altLang="en-US" dirty="0">
                <a:hlinkClick r:id="rId12" action="ppaction://hlinksldjump"/>
              </a:rPr>
              <a:t>거부</a:t>
            </a:r>
            <a:r>
              <a:rPr lang="en-US" altLang="ko-KR" dirty="0">
                <a:hlinkClick r:id="rId12" action="ppaction://hlinksldjump"/>
              </a:rPr>
              <a:t>, </a:t>
            </a:r>
            <a:r>
              <a:rPr lang="ko-KR" altLang="en-US" dirty="0">
                <a:hlinkClick r:id="rId12" action="ppaction://hlinksldjump"/>
              </a:rPr>
              <a:t>카드 결제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>
                <a:hlinkClick r:id="rId13" action="ppaction://hlinksldjump"/>
              </a:rPr>
              <a:t>캠핑장 문의사항 관련 클래스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>
                <a:hlinkClick r:id="rId14" action="ppaction://hlinksldjump"/>
              </a:rPr>
              <a:t>캠핑장 리뷰 관련 클래스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>
                <a:hlinkClick r:id="rId15" action="ppaction://hlinksldjump"/>
              </a:rPr>
              <a:t>캠핑 지도 마커 관련 클래스</a:t>
            </a:r>
            <a:endParaRPr lang="en-US" altLang="ko-KR" dirty="0"/>
          </a:p>
          <a:p>
            <a:r>
              <a:rPr lang="en-US" altLang="ko-KR" dirty="0"/>
              <a:t>8. </a:t>
            </a:r>
            <a:r>
              <a:rPr lang="ko-KR" altLang="en-US" dirty="0">
                <a:hlinkClick r:id="rId16" action="ppaction://hlinksldjump"/>
              </a:rPr>
              <a:t>커뮤니티 게시판 관련 클래스</a:t>
            </a:r>
            <a:endParaRPr lang="en-US" altLang="ko-KR" dirty="0"/>
          </a:p>
          <a:p>
            <a:r>
              <a:rPr lang="en-US" altLang="ko-KR" dirty="0"/>
              <a:t>9. </a:t>
            </a:r>
            <a:r>
              <a:rPr lang="ko-KR" altLang="en-US" dirty="0">
                <a:hlinkClick r:id="rId17" action="ppaction://hlinksldjump"/>
              </a:rPr>
              <a:t>공지사항 관련 클래스</a:t>
            </a:r>
            <a:endParaRPr lang="en-US" altLang="ko-KR" dirty="0"/>
          </a:p>
          <a:p>
            <a:r>
              <a:rPr lang="en-US" altLang="ko-KR" dirty="0"/>
              <a:t>10. </a:t>
            </a:r>
            <a:r>
              <a:rPr lang="ko-KR" altLang="en-US" dirty="0">
                <a:hlinkClick r:id="rId18" action="ppaction://hlinksldjump"/>
              </a:rPr>
              <a:t>파일</a:t>
            </a:r>
            <a:r>
              <a:rPr lang="en-US" altLang="ko-KR" dirty="0">
                <a:hlinkClick r:id="rId18" action="ppaction://hlinksldjump"/>
              </a:rPr>
              <a:t>, </a:t>
            </a:r>
            <a:r>
              <a:rPr lang="ko-KR" altLang="en-US" dirty="0">
                <a:hlinkClick r:id="rId18" action="ppaction://hlinksldjump"/>
              </a:rPr>
              <a:t>화면 관련 클래스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0165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1C7384-4FF4-439C-BE16-A92D9176BBDE}"/>
              </a:ext>
            </a:extLst>
          </p:cNvPr>
          <p:cNvSpPr txBox="1"/>
          <p:nvPr/>
        </p:nvSpPr>
        <p:spPr>
          <a:xfrm>
            <a:off x="200025" y="931659"/>
            <a:ext cx="2776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검색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2B5B5AD8-EC0F-4B6B-ACB0-E8FF09F4FE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175DC3-DFA3-450C-87A7-986083966A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961483"/>
            <a:ext cx="8486775" cy="342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19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E6D2A-FE75-4921-9B60-D6E0F7602AC7}"/>
              </a:ext>
            </a:extLst>
          </p:cNvPr>
          <p:cNvSpPr txBox="1"/>
          <p:nvPr/>
        </p:nvSpPr>
        <p:spPr>
          <a:xfrm>
            <a:off x="200025" y="931659"/>
            <a:ext cx="2776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0C2F92FA-9E37-46A9-B696-06A0F147D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CB6D0E-B22A-4DC8-94BA-2BF29385D0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24" y="1217819"/>
            <a:ext cx="5536551" cy="514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89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894A68-6073-44F7-9859-8E4B78A89BF4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 목록 조회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63D056DA-FE38-4162-B8B2-E0D24ACE7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1102594-4CF3-4006-AF86-9125D43245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3" y="1626826"/>
            <a:ext cx="8443913" cy="41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90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E6D2A-FE75-4921-9B60-D6E0F7602AC7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 수정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E862B0F8-9743-4CCB-9F2D-6289DAAF3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CED7FD-EBF7-4570-8CF1-6ACE29C0B1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9"/>
          <a:stretch/>
        </p:blipFill>
        <p:spPr>
          <a:xfrm>
            <a:off x="688902" y="1282300"/>
            <a:ext cx="7766195" cy="503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70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8E3145-2643-4787-9023-C746CDF8210A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 취소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13683E42-0F38-4D81-B1C6-187106C60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A0EFE7-6425-4DE6-96DD-99DB5CD8A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980510"/>
            <a:ext cx="8543925" cy="336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5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9E9523-998B-43E9-9AC0-8E010CE18E4A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 요청 승인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54B03AEF-141C-4509-8F61-CBE7BAFAE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A25BD2-B1E2-463D-8EDC-87D23CD03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2030922"/>
            <a:ext cx="8658225" cy="296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C4780-4F85-4D12-AE73-EEDB2E020261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 요청 거부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21A26531-55C4-404E-8F8B-E390582A3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5AC18C-7C5B-460F-9B9C-1B6C231D57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2055744"/>
            <a:ext cx="8715375" cy="28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75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9913E8-9E72-431E-A26B-D8A31F552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99" y="1651204"/>
            <a:ext cx="8299201" cy="4231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4DC5C-8CAA-4D6E-902B-C8079B421541}"/>
              </a:ext>
            </a:extLst>
          </p:cNvPr>
          <p:cNvSpPr txBox="1"/>
          <p:nvPr/>
        </p:nvSpPr>
        <p:spPr>
          <a:xfrm>
            <a:off x="200025" y="931659"/>
            <a:ext cx="5040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및 답변 목록 조회</a:t>
            </a:r>
            <a:r>
              <a:rPr lang="en-US" altLang="ko-KR" dirty="0"/>
              <a:t>:</a:t>
            </a:r>
            <a:r>
              <a:rPr lang="ko-KR" altLang="en-US" dirty="0" err="1"/>
              <a:t>캠퍼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D3FD019C-1DEC-46A2-A37B-B7D306FC7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662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763094-7452-4117-ACCC-062766D21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1"/>
          <a:stretch/>
        </p:blipFill>
        <p:spPr>
          <a:xfrm>
            <a:off x="608348" y="1392028"/>
            <a:ext cx="7927304" cy="483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A44D61-5622-4050-9399-A701218278D6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작성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3715DCC5-B4F2-4B26-AFAD-D50CC19D3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2031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33DEE1-D292-4903-93ED-624E31116C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"/>
          <a:stretch/>
        </p:blipFill>
        <p:spPr>
          <a:xfrm>
            <a:off x="975121" y="1397138"/>
            <a:ext cx="7193757" cy="4903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수정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CDB927D1-FE58-4D99-8945-ECA932D02C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5205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 클래스</a:t>
            </a:r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FE86EB01-2EF5-4F7F-9B0C-2F39BFC0BE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BF7D-15FD-4D28-A122-AA1AEF31FFFD}"/>
              </a:ext>
            </a:extLst>
          </p:cNvPr>
          <p:cNvSpPr txBox="1"/>
          <p:nvPr/>
        </p:nvSpPr>
        <p:spPr>
          <a:xfrm>
            <a:off x="5911795" y="5906993"/>
            <a:ext cx="22820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rgbClr val="990033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※ </a:t>
            </a:r>
            <a:r>
              <a:rPr lang="ko-KR" altLang="en-US" sz="800" dirty="0">
                <a:solidFill>
                  <a:srgbClr val="990033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이미지 파일 참조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8D73A-F887-41BF-91AF-604B19204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40" y="1704622"/>
            <a:ext cx="8233519" cy="40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61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삭제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1F07FB-6A13-48CA-B666-95787BB25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1638693"/>
            <a:ext cx="8172450" cy="4063711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4C7C429-EA45-438B-8AA8-0DF2105B5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3077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74DC5C-8CAA-4D6E-902B-C8079B421541}"/>
              </a:ext>
            </a:extLst>
          </p:cNvPr>
          <p:cNvSpPr txBox="1"/>
          <p:nvPr/>
        </p:nvSpPr>
        <p:spPr>
          <a:xfrm>
            <a:off x="200025" y="931659"/>
            <a:ext cx="5000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및 답변 목록 조회</a:t>
            </a:r>
            <a:r>
              <a:rPr lang="en-US" altLang="ko-KR" dirty="0"/>
              <a:t>:</a:t>
            </a:r>
            <a:r>
              <a:rPr lang="ko-KR" altLang="en-US" dirty="0"/>
              <a:t>업주</a:t>
            </a:r>
            <a:endParaRPr lang="en-US" altLang="ko-KR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87A86E9-6B10-48A0-A7ED-A9F0FD466A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79" y="1646454"/>
            <a:ext cx="8393642" cy="4279887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3D343561-A73B-4E86-A816-6EEEAF543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7282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953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답변 작성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11F540-683B-4F85-8EDE-6D61734491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3" y="1369136"/>
            <a:ext cx="8329613" cy="4914550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32D5BDD4-C23C-49EF-B8CE-7C4EF5CB1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92814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953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답변 수정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D86AA5-C924-4148-97FB-29757A2367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94" y="1239436"/>
            <a:ext cx="6344011" cy="5108837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7184B1D1-4932-4880-929D-D40B495E5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5555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953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답변 삭제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FE1059-D0A3-4F70-9618-B57E2BC58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3"/>
          <a:stretch/>
        </p:blipFill>
        <p:spPr>
          <a:xfrm>
            <a:off x="457200" y="1388833"/>
            <a:ext cx="8229600" cy="4840515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8706F7C-35E0-4F54-A0A5-83E41780B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542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4641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및 답글 목록 조회</a:t>
            </a:r>
            <a:r>
              <a:rPr lang="en-US" altLang="ko-KR" dirty="0"/>
              <a:t>:</a:t>
            </a:r>
            <a:r>
              <a:rPr lang="ko-KR" altLang="en-US" dirty="0" err="1"/>
              <a:t>캠퍼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625FC7-00C4-4DA3-A36C-A3AED9E01B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13536"/>
            <a:ext cx="8458200" cy="4312805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A6D136F-E69C-4DFF-AB23-EE427648E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29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작성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8B595E-4330-45CE-A7A1-F3E5D7D83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"/>
          <a:stretch/>
        </p:blipFill>
        <p:spPr>
          <a:xfrm>
            <a:off x="384657" y="1339335"/>
            <a:ext cx="8374685" cy="4918590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3C5631EE-E3E7-4E69-A669-A7C12DFFC6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3727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수정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C0F968-F565-4C5E-9675-29ABEF3686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0"/>
          <a:stretch/>
        </p:blipFill>
        <p:spPr>
          <a:xfrm>
            <a:off x="985837" y="1339449"/>
            <a:ext cx="7172326" cy="4889902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87D9C0D2-F63E-425E-A3AE-7BA29FE42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3929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삭제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1073A1-3766-457C-9A91-732735BA7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" y="1696370"/>
            <a:ext cx="8272463" cy="42299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83A57E-1DFB-42D4-8FE8-9454801D5B37}"/>
              </a:ext>
            </a:extLst>
          </p:cNvPr>
          <p:cNvSpPr/>
          <p:nvPr/>
        </p:nvSpPr>
        <p:spPr bwMode="auto">
          <a:xfrm>
            <a:off x="693420" y="2377440"/>
            <a:ext cx="407670" cy="10668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HY울릉도M" pitchFamily="18" charset="-127"/>
              </a:rPr>
              <a:t>캠퍼</a:t>
            </a:r>
            <a:endParaRPr kumimoji="0" lang="ko-KR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9" name="바닥글 개체 틀 1">
            <a:extLst>
              <a:ext uri="{FF2B5EF4-FFF2-40B4-BE49-F238E27FC236}">
                <a16:creationId xmlns:a16="http://schemas.microsoft.com/office/drawing/2014/main" id="{CE16FBC3-D16A-4396-942E-BE3222410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1523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4641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및 답글 목록 조회</a:t>
            </a:r>
            <a:r>
              <a:rPr lang="en-US" altLang="ko-KR" dirty="0"/>
              <a:t>:</a:t>
            </a:r>
            <a:r>
              <a:rPr lang="ko-KR" altLang="en-US" dirty="0"/>
              <a:t>업주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BDB4C9-E19F-4B0B-8CD6-38FF6E0BB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1676544"/>
            <a:ext cx="8286750" cy="4225383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344CDD8-E27C-46F3-A1FF-F07DCEB3F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353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CDD74F-314D-4737-AAB3-44CA0C8331B2}"/>
              </a:ext>
            </a:extLst>
          </p:cNvPr>
          <p:cNvSpPr txBox="1"/>
          <p:nvPr/>
        </p:nvSpPr>
        <p:spPr>
          <a:xfrm>
            <a:off x="200024" y="931659"/>
            <a:ext cx="2030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엔티티 클래스 </a:t>
            </a:r>
            <a:r>
              <a:rPr lang="en-US" altLang="ko-KR" dirty="0"/>
              <a:t>(DTO)</a:t>
            </a:r>
            <a:endParaRPr lang="ko-KR" altLang="en-US" dirty="0"/>
          </a:p>
        </p:txBody>
      </p:sp>
      <p:sp>
        <p:nvSpPr>
          <p:cNvPr id="5" name="바닥글 개체 틀 3">
            <a:extLst>
              <a:ext uri="{FF2B5EF4-FFF2-40B4-BE49-F238E27FC236}">
                <a16:creationId xmlns:a16="http://schemas.microsoft.com/office/drawing/2014/main" id="{FFDDB618-00AD-4210-9FA9-8770BF673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45C8BE-F2B1-4CC9-941D-BB0A680DC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77" y="1320716"/>
            <a:ext cx="7369246" cy="49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57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답글 작성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44A1AF-C53B-40DE-B8CD-85C0D56822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296588"/>
            <a:ext cx="8504042" cy="5017465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5500C7E6-AA93-40EB-ABBA-727C62B6F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019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답글 수정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45EA91-A2A3-423B-88BF-C1276289F6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3"/>
          <a:stretch/>
        </p:blipFill>
        <p:spPr>
          <a:xfrm>
            <a:off x="1335700" y="1239436"/>
            <a:ext cx="6472599" cy="5075639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990195F0-1041-445F-9812-F831C69A3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4196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답글 삭제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618B90-A671-4F9D-B067-17E0D2B84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4"/>
          <a:stretch/>
        </p:blipFill>
        <p:spPr>
          <a:xfrm>
            <a:off x="200025" y="1239436"/>
            <a:ext cx="8534400" cy="4993724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A633CCC-6378-4868-B126-2F65B01FC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4188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C4780-4F85-4D12-AE73-EEDB2E020261}"/>
              </a:ext>
            </a:extLst>
          </p:cNvPr>
          <p:cNvSpPr txBox="1"/>
          <p:nvPr/>
        </p:nvSpPr>
        <p:spPr>
          <a:xfrm>
            <a:off x="200025" y="931659"/>
            <a:ext cx="3005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 지도 확인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BE158B-2D47-4DFF-AFF8-0AC9FAC7E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7" y="2026920"/>
            <a:ext cx="8516026" cy="3398520"/>
          </a:xfrm>
          <a:prstGeom prst="rect">
            <a:avLst/>
          </a:prstGeom>
        </p:spPr>
      </p:pic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21F5F3F8-866D-4752-9DF3-13BF879B2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6010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C4780-4F85-4D12-AE73-EEDB2E020261}"/>
              </a:ext>
            </a:extLst>
          </p:cNvPr>
          <p:cNvSpPr txBox="1"/>
          <p:nvPr/>
        </p:nvSpPr>
        <p:spPr>
          <a:xfrm>
            <a:off x="200025" y="931659"/>
            <a:ext cx="3414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 지도 마커 생성</a:t>
            </a:r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2199A5E-69EA-4E38-83E6-FE16CC9CB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771965"/>
            <a:ext cx="8610600" cy="3825357"/>
          </a:xfrm>
          <a:prstGeom prst="rect">
            <a:avLst/>
          </a:prstGeom>
        </p:spPr>
      </p:pic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DDCDE628-FC26-4C57-A2ED-89E846CBD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757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C4780-4F85-4D12-AE73-EEDB2E020261}"/>
              </a:ext>
            </a:extLst>
          </p:cNvPr>
          <p:cNvSpPr txBox="1"/>
          <p:nvPr/>
        </p:nvSpPr>
        <p:spPr>
          <a:xfrm>
            <a:off x="200025" y="931659"/>
            <a:ext cx="3414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 지도 마커 수정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907C2F-6E1C-4449-BAC6-DB8AE8E28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" y="1348539"/>
            <a:ext cx="8625840" cy="4783552"/>
          </a:xfrm>
          <a:prstGeom prst="rect">
            <a:avLst/>
          </a:prstGeom>
        </p:spPr>
      </p:pic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96F80DA0-7635-43B8-A72F-3001831EE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6112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C4780-4F85-4D12-AE73-EEDB2E020261}"/>
              </a:ext>
            </a:extLst>
          </p:cNvPr>
          <p:cNvSpPr txBox="1"/>
          <p:nvPr/>
        </p:nvSpPr>
        <p:spPr>
          <a:xfrm>
            <a:off x="200025" y="931659"/>
            <a:ext cx="3414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 지도 마커 삭제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EB1CB2-6680-4850-A726-1C8FA6C6A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" y="1935664"/>
            <a:ext cx="8453614" cy="3683754"/>
          </a:xfrm>
          <a:prstGeom prst="rect">
            <a:avLst/>
          </a:prstGeom>
        </p:spPr>
      </p:pic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F8A45AC6-AE8E-4D20-8AC5-82ACFC9546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6021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게시판 조회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51EFFE-F425-42DD-9A96-A352B97E6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" y="1239436"/>
            <a:ext cx="7269480" cy="5048477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CC1B1F50-C205-42DC-B56C-11A01569F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53156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4132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작성한 커뮤니티 게시글 조회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614643-45CB-4E2F-9618-B45761BA2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9" y="1665184"/>
            <a:ext cx="8007762" cy="4013406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03DABEB1-4501-4A7D-8D7D-CD54FEC4B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2250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게시글 작성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AB0E0D-38B9-4B7B-90CF-7AAFD751B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6" y="1785937"/>
            <a:ext cx="8699947" cy="3968954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E6F44479-C8B7-44F3-92F1-2C7CAA443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5756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 정보 관련 클래스</a:t>
            </a:r>
            <a:endParaRPr lang="en-US" altLang="ko-KR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AE68C8DB-7600-4FD1-A7AC-CB2082300E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B524BE-3215-4C33-A98C-09D56E557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95" y="2624126"/>
            <a:ext cx="8394410" cy="19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02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게시글 수정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C20580-4A6D-465C-BF0D-240AA2AF8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55" y="1325161"/>
            <a:ext cx="6088890" cy="4820194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979FA518-06DC-4755-B488-F1C7B8CFE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5090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게시글 삭제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6FC375-9C4D-4680-AD4C-6399D23B3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9" y="1948630"/>
            <a:ext cx="8142521" cy="3334665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4AD42680-91A3-47D1-A413-B0EC7D6F7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05344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4182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댓글 단 커뮤니티 게시글 조회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8A969-CB85-445E-8A12-3F69A3535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31" y="1593509"/>
            <a:ext cx="8415338" cy="4018974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EEDEB262-0D64-4EB5-9512-2156BE044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42130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댓글 작성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AC5AB5-BB41-461C-9A44-FF65F97DC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1" y="1377844"/>
            <a:ext cx="8706297" cy="4102311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0F34687B-482F-4155-A426-689B5C0CC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87298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댓글 수정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3C0FE9-1A98-4C75-9274-D10EB435A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847812"/>
            <a:ext cx="8540468" cy="3402843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E5B79457-66CE-4FEC-AC96-B6BA7E6CE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37908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댓글 삭제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79BC50-CA2E-4BE2-BED2-02162B8D5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119172"/>
            <a:ext cx="8595360" cy="2798267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38BEE02-48D8-444A-AC6C-6390FD32C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74413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871F26-3326-4B4A-838C-5BD7B4D17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" y="1561131"/>
            <a:ext cx="8644128" cy="453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DBE0C-0CDB-4089-AD6B-25DD1EBC76FD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플랫폼 공지사항 작성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6180EFB6-A01F-4C03-A1A4-4B25914C2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6396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9904FC-B6D2-43BF-9A44-8AF458AB291B}"/>
              </a:ext>
            </a:extLst>
          </p:cNvPr>
          <p:cNvSpPr txBox="1"/>
          <p:nvPr/>
        </p:nvSpPr>
        <p:spPr>
          <a:xfrm>
            <a:off x="200025" y="931659"/>
            <a:ext cx="3584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플랫폼 공지사항 수정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59C9A6-4753-4691-9951-884ED5B99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36" y="1383693"/>
            <a:ext cx="6867728" cy="4692662"/>
          </a:xfrm>
          <a:prstGeom prst="rect">
            <a:avLst/>
          </a:prstGeom>
        </p:spPr>
      </p:pic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DB1CCC36-0153-413D-A54A-D0386BC2E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50223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9E531F6-420D-486B-A6CE-30F52FC91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23D915-0069-4FCB-864B-8D9CF5814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4" y="2091840"/>
            <a:ext cx="8268511" cy="29910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C1691D-735F-4F26-ACA7-03C2E3D15206}"/>
              </a:ext>
            </a:extLst>
          </p:cNvPr>
          <p:cNvSpPr txBox="1"/>
          <p:nvPr/>
        </p:nvSpPr>
        <p:spPr>
          <a:xfrm>
            <a:off x="200025" y="931659"/>
            <a:ext cx="3584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플랫폼 공지사항 삭제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348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</a:t>
            </a:r>
            <a:endParaRPr lang="en-US" altLang="ko-KR" dirty="0"/>
          </a:p>
        </p:txBody>
      </p:sp>
      <p:sp>
        <p:nvSpPr>
          <p:cNvPr id="9" name="바닥글 개체 틀 3">
            <a:extLst>
              <a:ext uri="{FF2B5EF4-FFF2-40B4-BE49-F238E27FC236}">
                <a16:creationId xmlns:a16="http://schemas.microsoft.com/office/drawing/2014/main" id="{A5F9897F-9A27-40A3-A92B-7CF2E660C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69AB04-7331-413F-B113-ECAF92E4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79" y="1364427"/>
            <a:ext cx="7534437" cy="30069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139D72-8AE5-42CC-8491-9E188380C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4768052"/>
            <a:ext cx="2858038" cy="127444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3B5812-C29B-46D6-84F2-A1558145C7DD}"/>
              </a:ext>
            </a:extLst>
          </p:cNvPr>
          <p:cNvSpPr/>
          <p:nvPr/>
        </p:nvSpPr>
        <p:spPr>
          <a:xfrm>
            <a:off x="1230415" y="3975310"/>
            <a:ext cx="1713962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CampsiteInfoMapper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CampsiteReviewMapper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CampsiteImageInfoMapper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  <a:r>
              <a:rPr lang="en-US" altLang="ko-KR" sz="1000" dirty="0">
                <a:solidFill>
                  <a:srgbClr val="0070C0"/>
                </a:solidFill>
                <a:latin typeface="Arial Nova" panose="020B0504020202020204" pitchFamily="34" charset="0"/>
              </a:rPr>
              <a:t>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33170D-3651-416D-B192-50F8234184AA}"/>
              </a:ext>
            </a:extLst>
          </p:cNvPr>
          <p:cNvSpPr/>
          <p:nvPr/>
        </p:nvSpPr>
        <p:spPr>
          <a:xfrm>
            <a:off x="479107" y="2089948"/>
            <a:ext cx="1328199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←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RoomService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MealKitService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RestaurantService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TouristService</a:t>
            </a:r>
            <a:r>
              <a:rPr lang="en-US" altLang="ko-KR" sz="1000" dirty="0">
                <a:solidFill>
                  <a:srgbClr val="0070C0"/>
                </a:solidFill>
                <a:latin typeface="Arial Nova" panose="020B0504020202020204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628898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8DAB93-390C-4D17-81F0-05A4E7944437}"/>
              </a:ext>
            </a:extLst>
          </p:cNvPr>
          <p:cNvSpPr txBox="1"/>
          <p:nvPr/>
        </p:nvSpPr>
        <p:spPr>
          <a:xfrm>
            <a:off x="200025" y="931659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 </a:t>
            </a:r>
            <a:r>
              <a:rPr lang="en-US" altLang="ko-KR" dirty="0"/>
              <a:t>- </a:t>
            </a:r>
            <a:r>
              <a:rPr lang="ko-KR" altLang="en-US" dirty="0"/>
              <a:t>밀키트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5BF36-748F-4DFC-81CA-58C6983790DD}"/>
              </a:ext>
            </a:extLst>
          </p:cNvPr>
          <p:cNvSpPr txBox="1"/>
          <p:nvPr/>
        </p:nvSpPr>
        <p:spPr>
          <a:xfrm>
            <a:off x="3423448" y="4609467"/>
            <a:ext cx="1601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0070C0"/>
                </a:solidFill>
                <a:latin typeface="Arial Nova" panose="020B0504020202020204" pitchFamily="34" charset="0"/>
              </a:rPr>
              <a:t> </a:t>
            </a:r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FileInfoMapper</a:t>
            </a:r>
            <a:r>
              <a:rPr lang="en-US" altLang="ko-KR" sz="1000" dirty="0">
                <a:solidFill>
                  <a:srgbClr val="0070C0"/>
                </a:solidFill>
                <a:latin typeface="Arial Nova" panose="020B0504020202020204" pitchFamily="34" charset="0"/>
              </a:rPr>
              <a:t> </a:t>
            </a: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MealKitImageInfoMapper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9A93A7F6-3BA6-4FB2-A495-28581A745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080469-4F3C-47C8-8B9B-7AF5EE986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69" y="2301126"/>
            <a:ext cx="8358861" cy="225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67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8DAB93-390C-4D17-81F0-05A4E7944437}"/>
              </a:ext>
            </a:extLst>
          </p:cNvPr>
          <p:cNvSpPr txBox="1"/>
          <p:nvPr/>
        </p:nvSpPr>
        <p:spPr>
          <a:xfrm>
            <a:off x="200025" y="931659"/>
            <a:ext cx="3374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 </a:t>
            </a:r>
            <a:r>
              <a:rPr lang="en-US" altLang="ko-KR" dirty="0"/>
              <a:t>– </a:t>
            </a:r>
            <a:r>
              <a:rPr lang="ko-KR" altLang="en-US" dirty="0"/>
              <a:t>방</a:t>
            </a:r>
            <a:r>
              <a:rPr lang="en-US" altLang="ko-KR" dirty="0"/>
              <a:t>,</a:t>
            </a:r>
            <a:r>
              <a:rPr lang="ko-KR" altLang="en-US" dirty="0"/>
              <a:t> 파일 정보</a:t>
            </a:r>
            <a:endParaRPr lang="en-US" altLang="ko-KR" dirty="0"/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9F9A4161-AF3E-4B5F-AA8A-1A361B2EE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61F098-8572-4D0C-A43C-4202541D4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40" y="2255846"/>
            <a:ext cx="8425120" cy="2346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5BF36-748F-4DFC-81CA-58C6983790DD}"/>
              </a:ext>
            </a:extLst>
          </p:cNvPr>
          <p:cNvSpPr txBox="1"/>
          <p:nvPr/>
        </p:nvSpPr>
        <p:spPr>
          <a:xfrm>
            <a:off x="3426880" y="3990071"/>
            <a:ext cx="1513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RoomImageInfoMapper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</p:spTree>
    <p:extLst>
      <p:ext uri="{BB962C8B-B14F-4D97-AF65-F5344CB8AC3E}">
        <p14:creationId xmlns:p14="http://schemas.microsoft.com/office/powerpoint/2010/main" val="2604391884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lnDef>
  </a:objectDefaults>
  <a:extraClrSchemeLst>
    <a:extraClrScheme>
      <a:clrScheme name="02_관리프로세스상세설명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009999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3">
        <a:dk1>
          <a:srgbClr val="003366"/>
        </a:dk1>
        <a:lt1>
          <a:srgbClr val="FFFFFF"/>
        </a:lt1>
        <a:dk2>
          <a:srgbClr val="000000"/>
        </a:dk2>
        <a:lt2>
          <a:srgbClr val="FFFFFF"/>
        </a:lt2>
        <a:accent1>
          <a:srgbClr val="009999"/>
        </a:accent1>
        <a:accent2>
          <a:srgbClr val="999933"/>
        </a:accent2>
        <a:accent3>
          <a:srgbClr val="AAAAAA"/>
        </a:accent3>
        <a:accent4>
          <a:srgbClr val="DADADA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관리프로세스상세설명 4">
        <a:dk1>
          <a:srgbClr val="000000"/>
        </a:dk1>
        <a:lt1>
          <a:srgbClr val="FFFFFF"/>
        </a:lt1>
        <a:dk2>
          <a:srgbClr val="000000"/>
        </a:dk2>
        <a:lt2>
          <a:srgbClr val="009999"/>
        </a:lt2>
        <a:accent1>
          <a:srgbClr val="FFCC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5">
        <a:dk1>
          <a:srgbClr val="009999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99CC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 Template</Template>
  <TotalTime>5952</TotalTime>
  <Words>961</Words>
  <Application>Microsoft Office PowerPoint</Application>
  <PresentationFormat>화면 슬라이드 쇼(4:3)</PresentationFormat>
  <Paragraphs>263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9" baseType="lpstr">
      <vt:lpstr>HY울릉도B</vt:lpstr>
      <vt:lpstr>HY헤드라인M</vt:lpstr>
      <vt:lpstr>굴림</vt:lpstr>
      <vt:lpstr>NanumGothic</vt:lpstr>
      <vt:lpstr>맑은 고딕</vt:lpstr>
      <vt:lpstr>바탕</vt:lpstr>
      <vt:lpstr>Arial</vt:lpstr>
      <vt:lpstr>Arial Nova</vt:lpstr>
      <vt:lpstr>Times New Roman</vt:lpstr>
      <vt:lpstr>Wingdings</vt:lpstr>
      <vt:lpstr>07 Template</vt:lpstr>
      <vt:lpstr> Class 설계서</vt:lpstr>
      <vt:lpstr>변경 이력</vt:lpstr>
      <vt:lpstr>클래스 다이어그램 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시퀀스 다이어그램 목차</vt:lpstr>
      <vt:lpstr>시퀀스 다이어그램 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SMU SELab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김부용</cp:lastModifiedBy>
  <cp:revision>674</cp:revision>
  <cp:lastPrinted>2001-07-23T08:42:52Z</cp:lastPrinted>
  <dcterms:created xsi:type="dcterms:W3CDTF">2011-02-22T01:37:12Z</dcterms:created>
  <dcterms:modified xsi:type="dcterms:W3CDTF">2021-06-21T07:45:00Z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C:\work</vt:lpwstr>
  </property>
</Properties>
</file>